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46"/>
  </p:notesMasterIdLst>
  <p:sldIdLst>
    <p:sldId id="593" r:id="rId2"/>
    <p:sldId id="576" r:id="rId3"/>
    <p:sldId id="590" r:id="rId4"/>
    <p:sldId id="625" r:id="rId5"/>
    <p:sldId id="624" r:id="rId6"/>
    <p:sldId id="594" r:id="rId7"/>
    <p:sldId id="631" r:id="rId8"/>
    <p:sldId id="383" r:id="rId9"/>
    <p:sldId id="523" r:id="rId10"/>
    <p:sldId id="487" r:id="rId11"/>
    <p:sldId id="617" r:id="rId12"/>
    <p:sldId id="629" r:id="rId13"/>
    <p:sldId id="630" r:id="rId14"/>
    <p:sldId id="638" r:id="rId15"/>
    <p:sldId id="549" r:id="rId16"/>
    <p:sldId id="650" r:id="rId17"/>
    <p:sldId id="647" r:id="rId18"/>
    <p:sldId id="643" r:id="rId19"/>
    <p:sldId id="644" r:id="rId20"/>
    <p:sldId id="633" r:id="rId21"/>
    <p:sldId id="618" r:id="rId22"/>
    <p:sldId id="614" r:id="rId23"/>
    <p:sldId id="619" r:id="rId24"/>
    <p:sldId id="641" r:id="rId25"/>
    <p:sldId id="615" r:id="rId26"/>
    <p:sldId id="628" r:id="rId27"/>
    <p:sldId id="623" r:id="rId28"/>
    <p:sldId id="645" r:id="rId29"/>
    <p:sldId id="648" r:id="rId30"/>
    <p:sldId id="632" r:id="rId31"/>
    <p:sldId id="637" r:id="rId32"/>
    <p:sldId id="634" r:id="rId33"/>
    <p:sldId id="635" r:id="rId34"/>
    <p:sldId id="636" r:id="rId35"/>
    <p:sldId id="642" r:id="rId36"/>
    <p:sldId id="649" r:id="rId37"/>
    <p:sldId id="639" r:id="rId38"/>
    <p:sldId id="646" r:id="rId39"/>
    <p:sldId id="620" r:id="rId40"/>
    <p:sldId id="622" r:id="rId41"/>
    <p:sldId id="627" r:id="rId42"/>
    <p:sldId id="651" r:id="rId43"/>
    <p:sldId id="652" r:id="rId44"/>
    <p:sldId id="400" r:id="rId45"/>
  </p:sldIdLst>
  <p:sldSz cx="9144000" cy="6858000" type="screen4x3"/>
  <p:notesSz cx="7102475" cy="1023461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343" autoAdjust="0"/>
  </p:normalViewPr>
  <p:slideViewPr>
    <p:cSldViewPr>
      <p:cViewPr varScale="1">
        <p:scale>
          <a:sx n="66" d="100"/>
          <a:sy n="66" d="100"/>
        </p:scale>
        <p:origin x="896" y="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847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id="{D040E840-69C2-4A1F-9650-EB9BA00C6F6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66" tIns="49533" rIns="99066" bIns="4953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7827" name="Rectangle 3">
            <a:extLst>
              <a:ext uri="{FF2B5EF4-FFF2-40B4-BE49-F238E27FC236}">
                <a16:creationId xmlns:a16="http://schemas.microsoft.com/office/drawing/2014/main" id="{F427826F-BDA0-468B-9826-B2326EAE486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66" tIns="49533" rIns="99066" bIns="4953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5603B4B5-A7BF-49FF-805F-18A533A2B54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7829" name="Rectangle 5">
            <a:extLst>
              <a:ext uri="{FF2B5EF4-FFF2-40B4-BE49-F238E27FC236}">
                <a16:creationId xmlns:a16="http://schemas.microsoft.com/office/drawing/2014/main" id="{BE7BAFBC-D5F8-4D03-AE22-B82B97E557C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8" y="4860925"/>
            <a:ext cx="520700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66" tIns="49533" rIns="99066" bIns="4953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77830" name="Rectangle 6">
            <a:extLst>
              <a:ext uri="{FF2B5EF4-FFF2-40B4-BE49-F238E27FC236}">
                <a16:creationId xmlns:a16="http://schemas.microsoft.com/office/drawing/2014/main" id="{A5C33736-CBC0-4A7C-838D-F19DE068F8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66" tIns="49533" rIns="99066" bIns="49533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7831" name="Rectangle 7">
            <a:extLst>
              <a:ext uri="{FF2B5EF4-FFF2-40B4-BE49-F238E27FC236}">
                <a16:creationId xmlns:a16="http://schemas.microsoft.com/office/drawing/2014/main" id="{7DE12BCC-ABE7-4424-A40A-F01F60A06F5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313" y="9723438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66" tIns="49533" rIns="99066" bIns="4953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fld id="{497C763E-9750-4F23-80AE-2B6301628A9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687293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>
            <a:extLst>
              <a:ext uri="{FF2B5EF4-FFF2-40B4-BE49-F238E27FC236}">
                <a16:creationId xmlns:a16="http://schemas.microsoft.com/office/drawing/2014/main" id="{725E6558-96BA-414B-A978-A459E29B8290}"/>
              </a:ext>
            </a:extLst>
          </p:cNvPr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>
              <a:gd name="T0" fmla="*/ 2147483646 w 3985"/>
              <a:gd name="T1" fmla="*/ 0 h 3619"/>
              <a:gd name="T2" fmla="*/ 0 w 3985"/>
              <a:gd name="T3" fmla="*/ 2147483646 h 3619"/>
              <a:gd name="T4" fmla="*/ 2147483646 w 3985"/>
              <a:gd name="T5" fmla="*/ 2147483646 h 3619"/>
              <a:gd name="T6" fmla="*/ 2147483646 w 3985"/>
              <a:gd name="T7" fmla="*/ 2147483646 h 3619"/>
              <a:gd name="T8" fmla="*/ 2147483646 w 3985"/>
              <a:gd name="T9" fmla="*/ 0 h 3619"/>
              <a:gd name="T10" fmla="*/ 2147483646 w 3985"/>
              <a:gd name="T11" fmla="*/ 0 h 361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" name="Group 8">
            <a:extLst>
              <a:ext uri="{FF2B5EF4-FFF2-40B4-BE49-F238E27FC236}">
                <a16:creationId xmlns:a16="http://schemas.microsoft.com/office/drawing/2014/main" id="{E1C521D8-BB25-436E-8E58-9B5DF8138347}"/>
              </a:ext>
            </a:extLst>
          </p:cNvPr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>
              <a:extLst>
                <a:ext uri="{FF2B5EF4-FFF2-40B4-BE49-F238E27FC236}">
                  <a16:creationId xmlns:a16="http://schemas.microsoft.com/office/drawing/2014/main" id="{BC5293C3-4CF8-4559-A7C3-E26A6150E75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2147483646 w 794"/>
                <a:gd name="T1" fmla="*/ 2147483646 h 414"/>
                <a:gd name="T2" fmla="*/ 2147483646 w 794"/>
                <a:gd name="T3" fmla="*/ 2147483646 h 414"/>
                <a:gd name="T4" fmla="*/ 2147483646 w 794"/>
                <a:gd name="T5" fmla="*/ 2147483646 h 414"/>
                <a:gd name="T6" fmla="*/ 2147483646 w 794"/>
                <a:gd name="T7" fmla="*/ 0 h 414"/>
                <a:gd name="T8" fmla="*/ 2147483646 w 794"/>
                <a:gd name="T9" fmla="*/ 2147483646 h 414"/>
                <a:gd name="T10" fmla="*/ 0 w 794"/>
                <a:gd name="T11" fmla="*/ 2147483646 h 414"/>
                <a:gd name="T12" fmla="*/ 2147483646 w 794"/>
                <a:gd name="T13" fmla="*/ 2147483646 h 414"/>
                <a:gd name="T14" fmla="*/ 2147483646 w 794"/>
                <a:gd name="T15" fmla="*/ 2147483646 h 414"/>
                <a:gd name="T16" fmla="*/ 2147483646 w 794"/>
                <a:gd name="T17" fmla="*/ 2147483646 h 414"/>
                <a:gd name="T18" fmla="*/ 2147483646 w 794"/>
                <a:gd name="T19" fmla="*/ 2147483646 h 414"/>
                <a:gd name="T20" fmla="*/ 2147483646 w 794"/>
                <a:gd name="T21" fmla="*/ 2147483646 h 414"/>
                <a:gd name="T22" fmla="*/ 2147483646 w 794"/>
                <a:gd name="T23" fmla="*/ 2147483646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10">
              <a:extLst>
                <a:ext uri="{FF2B5EF4-FFF2-40B4-BE49-F238E27FC236}">
                  <a16:creationId xmlns:a16="http://schemas.microsoft.com/office/drawing/2014/main" id="{DC34C56F-F16B-451D-A432-6D221A65DA2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283555 w 1586"/>
                <a:gd name="T1" fmla="*/ 0 h 821"/>
                <a:gd name="T2" fmla="*/ 2754094 w 1586"/>
                <a:gd name="T3" fmla="*/ 46366 h 821"/>
                <a:gd name="T4" fmla="*/ 2954646 w 1586"/>
                <a:gd name="T5" fmla="*/ 57000 h 821"/>
                <a:gd name="T6" fmla="*/ 3282011 w 1586"/>
                <a:gd name="T7" fmla="*/ 70749 h 821"/>
                <a:gd name="T8" fmla="*/ 3238591 w 1586"/>
                <a:gd name="T9" fmla="*/ 73349 h 821"/>
                <a:gd name="T10" fmla="*/ 2792907 w 1586"/>
                <a:gd name="T11" fmla="*/ 70302 h 821"/>
                <a:gd name="T12" fmla="*/ 2368876 w 1586"/>
                <a:gd name="T13" fmla="*/ 72460 h 821"/>
                <a:gd name="T14" fmla="*/ 85661 w 1586"/>
                <a:gd name="T15" fmla="*/ 26697 h 821"/>
                <a:gd name="T16" fmla="*/ 0 w 1586"/>
                <a:gd name="T17" fmla="*/ 13406 h 821"/>
                <a:gd name="T18" fmla="*/ 94985 w 1586"/>
                <a:gd name="T19" fmla="*/ 2827 h 821"/>
                <a:gd name="T20" fmla="*/ 283555 w 1586"/>
                <a:gd name="T21" fmla="*/ 0 h 821"/>
                <a:gd name="T22" fmla="*/ 283555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11">
              <a:extLst>
                <a:ext uri="{FF2B5EF4-FFF2-40B4-BE49-F238E27FC236}">
                  <a16:creationId xmlns:a16="http://schemas.microsoft.com/office/drawing/2014/main" id="{0AE38C6C-FD03-48AF-82C6-8A8D34A2D93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31007 h 747"/>
                <a:gd name="T2" fmla="*/ 2017766 w 1049"/>
                <a:gd name="T3" fmla="*/ 71333 h 747"/>
                <a:gd name="T4" fmla="*/ 2055298 w 1049"/>
                <a:gd name="T5" fmla="*/ 50998 h 747"/>
                <a:gd name="T6" fmla="*/ 2295991 w 1049"/>
                <a:gd name="T7" fmla="*/ 40314 h 747"/>
                <a:gd name="T8" fmla="*/ 170693 w 1049"/>
                <a:gd name="T9" fmla="*/ 0 h 747"/>
                <a:gd name="T10" fmla="*/ 0 w 1049"/>
                <a:gd name="T11" fmla="*/ 12080 h 747"/>
                <a:gd name="T12" fmla="*/ 0 w 1049"/>
                <a:gd name="T13" fmla="*/ 31007 h 747"/>
                <a:gd name="T14" fmla="*/ 0 w 1049"/>
                <a:gd name="T15" fmla="*/ 31007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9" name="Group 12">
              <a:extLst>
                <a:ext uri="{FF2B5EF4-FFF2-40B4-BE49-F238E27FC236}">
                  <a16:creationId xmlns:a16="http://schemas.microsoft.com/office/drawing/2014/main" id="{7D1B4583-0F4D-450E-8E00-F62C496C31AC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>
                <a:extLst>
                  <a:ext uri="{FF2B5EF4-FFF2-40B4-BE49-F238E27FC236}">
                    <a16:creationId xmlns:a16="http://schemas.microsoft.com/office/drawing/2014/main" id="{513AC81D-6E0C-4CD4-BA63-47065120E7F0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221816 w 150"/>
                  <a:gd name="T1" fmla="*/ 0 h 173"/>
                  <a:gd name="T2" fmla="*/ 81647 w 150"/>
                  <a:gd name="T3" fmla="*/ 7149 h 173"/>
                  <a:gd name="T4" fmla="*/ 0 w 150"/>
                  <a:gd name="T5" fmla="*/ 18649 h 173"/>
                  <a:gd name="T6" fmla="*/ 161397 w 150"/>
                  <a:gd name="T7" fmla="*/ 17236 h 173"/>
                  <a:gd name="T8" fmla="*/ 207911 w 150"/>
                  <a:gd name="T9" fmla="*/ 9106 h 173"/>
                  <a:gd name="T10" fmla="*/ 303376 w 150"/>
                  <a:gd name="T11" fmla="*/ 2892 h 173"/>
                  <a:gd name="T12" fmla="*/ 221816 w 150"/>
                  <a:gd name="T13" fmla="*/ 0 h 173"/>
                  <a:gd name="T14" fmla="*/ 221816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Freeform 14">
                <a:extLst>
                  <a:ext uri="{FF2B5EF4-FFF2-40B4-BE49-F238E27FC236}">
                    <a16:creationId xmlns:a16="http://schemas.microsoft.com/office/drawing/2014/main" id="{1B93BBD4-33F3-43CB-B840-AD39362B5F6E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332770 w 1684"/>
                  <a:gd name="T1" fmla="*/ 0 h 880"/>
                  <a:gd name="T2" fmla="*/ 134541 w 1684"/>
                  <a:gd name="T3" fmla="*/ 4808 h 880"/>
                  <a:gd name="T4" fmla="*/ 0 w 1684"/>
                  <a:gd name="T5" fmla="*/ 19223 h 880"/>
                  <a:gd name="T6" fmla="*/ 143507 w 1684"/>
                  <a:gd name="T7" fmla="*/ 33151 h 880"/>
                  <a:gd name="T8" fmla="*/ 2522352 w 1684"/>
                  <a:gd name="T9" fmla="*/ 80085 h 880"/>
                  <a:gd name="T10" fmla="*/ 3034804 w 1684"/>
                  <a:gd name="T11" fmla="*/ 77163 h 880"/>
                  <a:gd name="T12" fmla="*/ 3450057 w 1684"/>
                  <a:gd name="T13" fmla="*/ 81292 h 880"/>
                  <a:gd name="T14" fmla="*/ 3594138 w 1684"/>
                  <a:gd name="T15" fmla="*/ 74730 h 880"/>
                  <a:gd name="T16" fmla="*/ 3205327 w 1684"/>
                  <a:gd name="T17" fmla="*/ 61317 h 880"/>
                  <a:gd name="T18" fmla="*/ 3047348 w 1684"/>
                  <a:gd name="T19" fmla="*/ 47347 h 880"/>
                  <a:gd name="T20" fmla="*/ 2922669 w 1684"/>
                  <a:gd name="T21" fmla="*/ 48690 h 880"/>
                  <a:gd name="T22" fmla="*/ 3070803 w 1684"/>
                  <a:gd name="T23" fmla="*/ 61317 h 880"/>
                  <a:gd name="T24" fmla="*/ 3367804 w 1684"/>
                  <a:gd name="T25" fmla="*/ 74782 h 880"/>
                  <a:gd name="T26" fmla="*/ 3015986 w 1684"/>
                  <a:gd name="T27" fmla="*/ 72716 h 880"/>
                  <a:gd name="T28" fmla="*/ 2601161 w 1684"/>
                  <a:gd name="T29" fmla="*/ 75117 h 880"/>
                  <a:gd name="T30" fmla="*/ 2677934 w 1684"/>
                  <a:gd name="T31" fmla="*/ 60005 h 880"/>
                  <a:gd name="T32" fmla="*/ 2855797 w 1684"/>
                  <a:gd name="T33" fmla="*/ 49708 h 880"/>
                  <a:gd name="T34" fmla="*/ 2647579 w 1684"/>
                  <a:gd name="T35" fmla="*/ 50991 h 880"/>
                  <a:gd name="T36" fmla="*/ 2486155 w 1684"/>
                  <a:gd name="T37" fmla="*/ 60835 h 880"/>
                  <a:gd name="T38" fmla="*/ 2431294 w 1684"/>
                  <a:gd name="T39" fmla="*/ 73096 h 880"/>
                  <a:gd name="T40" fmla="*/ 228627 w 1684"/>
                  <a:gd name="T41" fmla="*/ 28631 h 880"/>
                  <a:gd name="T42" fmla="*/ 170225 w 1684"/>
                  <a:gd name="T43" fmla="*/ 19831 h 880"/>
                  <a:gd name="T44" fmla="*/ 219713 w 1684"/>
                  <a:gd name="T45" fmla="*/ 8831 h 880"/>
                  <a:gd name="T46" fmla="*/ 462382 w 1684"/>
                  <a:gd name="T47" fmla="*/ 0 h 880"/>
                  <a:gd name="T48" fmla="*/ 332770 w 1684"/>
                  <a:gd name="T49" fmla="*/ 0 h 880"/>
                  <a:gd name="T50" fmla="*/ 332770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15">
                <a:extLst>
                  <a:ext uri="{FF2B5EF4-FFF2-40B4-BE49-F238E27FC236}">
                    <a16:creationId xmlns:a16="http://schemas.microsoft.com/office/drawing/2014/main" id="{EBEE3215-DE7C-460A-A0B2-6F934703A3DC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213521 w 1190"/>
                  <a:gd name="T1" fmla="*/ 0 h 500"/>
                  <a:gd name="T2" fmla="*/ 2537873 w 1190"/>
                  <a:gd name="T3" fmla="*/ 44929 h 500"/>
                  <a:gd name="T4" fmla="*/ 2293182 w 1190"/>
                  <a:gd name="T5" fmla="*/ 45840 h 500"/>
                  <a:gd name="T6" fmla="*/ 0 w 1190"/>
                  <a:gd name="T7" fmla="*/ 2472 h 500"/>
                  <a:gd name="T8" fmla="*/ 213521 w 1190"/>
                  <a:gd name="T9" fmla="*/ 0 h 500"/>
                  <a:gd name="T10" fmla="*/ 213521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16">
                <a:extLst>
                  <a:ext uri="{FF2B5EF4-FFF2-40B4-BE49-F238E27FC236}">
                    <a16:creationId xmlns:a16="http://schemas.microsoft.com/office/drawing/2014/main" id="{C738763B-5688-4947-B41E-8ED2AB05E265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255437 w 160"/>
                  <a:gd name="T1" fmla="*/ 0 h 335"/>
                  <a:gd name="T2" fmla="*/ 41828 w 160"/>
                  <a:gd name="T3" fmla="*/ 9080 h 335"/>
                  <a:gd name="T4" fmla="*/ 0 w 160"/>
                  <a:gd name="T5" fmla="*/ 19561 h 335"/>
                  <a:gd name="T6" fmla="*/ 73300 w 160"/>
                  <a:gd name="T7" fmla="*/ 26737 h 335"/>
                  <a:gd name="T8" fmla="*/ 205961 w 160"/>
                  <a:gd name="T9" fmla="*/ 28509 h 335"/>
                  <a:gd name="T10" fmla="*/ 167220 w 160"/>
                  <a:gd name="T11" fmla="*/ 13059 h 335"/>
                  <a:gd name="T12" fmla="*/ 351369 w 160"/>
                  <a:gd name="T13" fmla="*/ 1487 h 335"/>
                  <a:gd name="T14" fmla="*/ 255437 w 160"/>
                  <a:gd name="T15" fmla="*/ 0 h 335"/>
                  <a:gd name="T16" fmla="*/ 255437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17">
                <a:extLst>
                  <a:ext uri="{FF2B5EF4-FFF2-40B4-BE49-F238E27FC236}">
                    <a16:creationId xmlns:a16="http://schemas.microsoft.com/office/drawing/2014/main" id="{8AB848D7-C47F-4D36-86FF-E6B73D664CA2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28834 w 489"/>
                  <a:gd name="T1" fmla="*/ 3253 h 296"/>
                  <a:gd name="T2" fmla="*/ 321364 w 489"/>
                  <a:gd name="T3" fmla="*/ 6279 h 296"/>
                  <a:gd name="T4" fmla="*/ 652085 w 489"/>
                  <a:gd name="T5" fmla="*/ 12981 h 296"/>
                  <a:gd name="T6" fmla="*/ 885606 w 489"/>
                  <a:gd name="T7" fmla="*/ 23022 h 296"/>
                  <a:gd name="T8" fmla="*/ 656032 w 489"/>
                  <a:gd name="T9" fmla="*/ 21769 h 296"/>
                  <a:gd name="T10" fmla="*/ 278953 w 489"/>
                  <a:gd name="T11" fmla="*/ 13834 h 296"/>
                  <a:gd name="T12" fmla="*/ 100384 w 489"/>
                  <a:gd name="T13" fmla="*/ 7568 h 296"/>
                  <a:gd name="T14" fmla="*/ 214710 w 489"/>
                  <a:gd name="T15" fmla="*/ 15421 h 296"/>
                  <a:gd name="T16" fmla="*/ 547245 w 489"/>
                  <a:gd name="T17" fmla="*/ 25522 h 296"/>
                  <a:gd name="T18" fmla="*/ 937342 w 489"/>
                  <a:gd name="T19" fmla="*/ 28080 h 296"/>
                  <a:gd name="T20" fmla="*/ 983826 w 489"/>
                  <a:gd name="T21" fmla="*/ 21194 h 296"/>
                  <a:gd name="T22" fmla="*/ 792950 w 489"/>
                  <a:gd name="T23" fmla="*/ 11397 h 296"/>
                  <a:gd name="T24" fmla="*/ 341686 w 489"/>
                  <a:gd name="T25" fmla="*/ 1642 h 296"/>
                  <a:gd name="T26" fmla="*/ 0 w 489"/>
                  <a:gd name="T27" fmla="*/ 0 h 296"/>
                  <a:gd name="T28" fmla="*/ 28834 w 489"/>
                  <a:gd name="T29" fmla="*/ 3253 h 296"/>
                  <a:gd name="T30" fmla="*/ 28834 w 489"/>
                  <a:gd name="T31" fmla="*/ 3253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5" name="Group 18">
            <a:extLst>
              <a:ext uri="{FF2B5EF4-FFF2-40B4-BE49-F238E27FC236}">
                <a16:creationId xmlns:a16="http://schemas.microsoft.com/office/drawing/2014/main" id="{E2A32938-EDC1-4B46-8F04-6A8EDDB7E900}"/>
              </a:ext>
            </a:extLst>
          </p:cNvPr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>
              <a:extLst>
                <a:ext uri="{FF2B5EF4-FFF2-40B4-BE49-F238E27FC236}">
                  <a16:creationId xmlns:a16="http://schemas.microsoft.com/office/drawing/2014/main" id="{9AC42B80-9D27-4005-AAEA-A417329112FD}"/>
                </a:ext>
              </a:extLst>
            </p:cNvPr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5 w 794"/>
                <a:gd name="T1" fmla="*/ 1 h 414"/>
                <a:gd name="T2" fmla="*/ 4 w 794"/>
                <a:gd name="T3" fmla="*/ 1 h 414"/>
                <a:gd name="T4" fmla="*/ 3 w 794"/>
                <a:gd name="T5" fmla="*/ 1 h 414"/>
                <a:gd name="T6" fmla="*/ 2 w 794"/>
                <a:gd name="T7" fmla="*/ 0 h 414"/>
                <a:gd name="T8" fmla="*/ 2 w 794"/>
                <a:gd name="T9" fmla="*/ 1 h 414"/>
                <a:gd name="T10" fmla="*/ 0 w 794"/>
                <a:gd name="T11" fmla="*/ 1 h 414"/>
                <a:gd name="T12" fmla="*/ 2 w 794"/>
                <a:gd name="T13" fmla="*/ 1 h 414"/>
                <a:gd name="T14" fmla="*/ 3 w 794"/>
                <a:gd name="T15" fmla="*/ 1 h 414"/>
                <a:gd name="T16" fmla="*/ 4 w 794"/>
                <a:gd name="T17" fmla="*/ 1 h 414"/>
                <a:gd name="T18" fmla="*/ 5 w 794"/>
                <a:gd name="T19" fmla="*/ 1 h 414"/>
                <a:gd name="T20" fmla="*/ 5 w 794"/>
                <a:gd name="T21" fmla="*/ 1 h 414"/>
                <a:gd name="T22" fmla="*/ 5 w 794"/>
                <a:gd name="T23" fmla="*/ 1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20">
              <a:extLst>
                <a:ext uri="{FF2B5EF4-FFF2-40B4-BE49-F238E27FC236}">
                  <a16:creationId xmlns:a16="http://schemas.microsoft.com/office/drawing/2014/main" id="{8567AF1F-F3E1-48C9-AE0E-F9633BA0F94B}"/>
                </a:ext>
              </a:extLst>
            </p:cNvPr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0 w 1586"/>
                <a:gd name="T1" fmla="*/ 0 h 821"/>
                <a:gd name="T2" fmla="*/ 0 w 1586"/>
                <a:gd name="T3" fmla="*/ 0 h 821"/>
                <a:gd name="T4" fmla="*/ 0 w 1586"/>
                <a:gd name="T5" fmla="*/ 0 h 821"/>
                <a:gd name="T6" fmla="*/ 0 w 1586"/>
                <a:gd name="T7" fmla="*/ 0 h 821"/>
                <a:gd name="T8" fmla="*/ 0 w 1586"/>
                <a:gd name="T9" fmla="*/ 0 h 821"/>
                <a:gd name="T10" fmla="*/ 0 w 1586"/>
                <a:gd name="T11" fmla="*/ 0 h 821"/>
                <a:gd name="T12" fmla="*/ 0 w 1586"/>
                <a:gd name="T13" fmla="*/ 0 h 821"/>
                <a:gd name="T14" fmla="*/ 0 w 1586"/>
                <a:gd name="T15" fmla="*/ 0 h 821"/>
                <a:gd name="T16" fmla="*/ 0 w 1586"/>
                <a:gd name="T17" fmla="*/ 0 h 821"/>
                <a:gd name="T18" fmla="*/ 0 w 1586"/>
                <a:gd name="T19" fmla="*/ 0 h 821"/>
                <a:gd name="T20" fmla="*/ 0 w 1586"/>
                <a:gd name="T21" fmla="*/ 0 h 821"/>
                <a:gd name="T22" fmla="*/ 0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21">
              <a:extLst>
                <a:ext uri="{FF2B5EF4-FFF2-40B4-BE49-F238E27FC236}">
                  <a16:creationId xmlns:a16="http://schemas.microsoft.com/office/drawing/2014/main" id="{D5127021-DB7D-4A5D-A0D0-80FDD35D052D}"/>
                </a:ext>
              </a:extLst>
            </p:cNvPr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>
                <a:gd name="T0" fmla="*/ 0 w 1049"/>
                <a:gd name="T1" fmla="*/ 0 h 747"/>
                <a:gd name="T2" fmla="*/ 0 w 1049"/>
                <a:gd name="T3" fmla="*/ 0 h 747"/>
                <a:gd name="T4" fmla="*/ 0 w 1049"/>
                <a:gd name="T5" fmla="*/ 0 h 747"/>
                <a:gd name="T6" fmla="*/ 0 w 1049"/>
                <a:gd name="T7" fmla="*/ 0 h 747"/>
                <a:gd name="T8" fmla="*/ 0 w 1049"/>
                <a:gd name="T9" fmla="*/ 0 h 747"/>
                <a:gd name="T10" fmla="*/ 0 w 1049"/>
                <a:gd name="T11" fmla="*/ 0 h 747"/>
                <a:gd name="T12" fmla="*/ 0 w 1049"/>
                <a:gd name="T13" fmla="*/ 0 h 747"/>
                <a:gd name="T14" fmla="*/ 0 w 1049"/>
                <a:gd name="T15" fmla="*/ 0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9" name="Group 22">
              <a:extLst>
                <a:ext uri="{FF2B5EF4-FFF2-40B4-BE49-F238E27FC236}">
                  <a16:creationId xmlns:a16="http://schemas.microsoft.com/office/drawing/2014/main" id="{F47D2E5F-AA1E-4066-AF3E-DBBB8F867410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4986" y="2752"/>
              <a:ext cx="470" cy="667"/>
              <a:chOff x="4986" y="2752"/>
              <a:chExt cx="470" cy="667"/>
            </a:xfrm>
          </p:grpSpPr>
          <p:sp>
            <p:nvSpPr>
              <p:cNvPr id="20" name="Freeform 23">
                <a:extLst>
                  <a:ext uri="{FF2B5EF4-FFF2-40B4-BE49-F238E27FC236}">
                    <a16:creationId xmlns:a16="http://schemas.microsoft.com/office/drawing/2014/main" id="{811CB266-5965-4C45-9D7C-3C81319F36CF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0 w 150"/>
                  <a:gd name="T1" fmla="*/ 0 h 173"/>
                  <a:gd name="T2" fmla="*/ 0 w 150"/>
                  <a:gd name="T3" fmla="*/ 0 h 173"/>
                  <a:gd name="T4" fmla="*/ 0 w 150"/>
                  <a:gd name="T5" fmla="*/ 0 h 173"/>
                  <a:gd name="T6" fmla="*/ 0 w 150"/>
                  <a:gd name="T7" fmla="*/ 0 h 173"/>
                  <a:gd name="T8" fmla="*/ 0 w 150"/>
                  <a:gd name="T9" fmla="*/ 0 h 173"/>
                  <a:gd name="T10" fmla="*/ 0 w 150"/>
                  <a:gd name="T11" fmla="*/ 0 h 173"/>
                  <a:gd name="T12" fmla="*/ 0 w 150"/>
                  <a:gd name="T13" fmla="*/ 0 h 173"/>
                  <a:gd name="T14" fmla="*/ 0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" name="Freeform 24">
                <a:extLst>
                  <a:ext uri="{FF2B5EF4-FFF2-40B4-BE49-F238E27FC236}">
                    <a16:creationId xmlns:a16="http://schemas.microsoft.com/office/drawing/2014/main" id="{7377B9A4-BE48-4B35-98D6-833F9863948C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0 w 1684"/>
                  <a:gd name="T1" fmla="*/ 0 h 880"/>
                  <a:gd name="T2" fmla="*/ 0 w 1684"/>
                  <a:gd name="T3" fmla="*/ 0 h 880"/>
                  <a:gd name="T4" fmla="*/ 0 w 1684"/>
                  <a:gd name="T5" fmla="*/ 0 h 880"/>
                  <a:gd name="T6" fmla="*/ 0 w 1684"/>
                  <a:gd name="T7" fmla="*/ 0 h 880"/>
                  <a:gd name="T8" fmla="*/ 0 w 1684"/>
                  <a:gd name="T9" fmla="*/ 0 h 880"/>
                  <a:gd name="T10" fmla="*/ 0 w 1684"/>
                  <a:gd name="T11" fmla="*/ 0 h 880"/>
                  <a:gd name="T12" fmla="*/ 0 w 1684"/>
                  <a:gd name="T13" fmla="*/ 0 h 880"/>
                  <a:gd name="T14" fmla="*/ 0 w 1684"/>
                  <a:gd name="T15" fmla="*/ 0 h 880"/>
                  <a:gd name="T16" fmla="*/ 0 w 1684"/>
                  <a:gd name="T17" fmla="*/ 0 h 880"/>
                  <a:gd name="T18" fmla="*/ 0 w 1684"/>
                  <a:gd name="T19" fmla="*/ 0 h 880"/>
                  <a:gd name="T20" fmla="*/ 0 w 1684"/>
                  <a:gd name="T21" fmla="*/ 0 h 880"/>
                  <a:gd name="T22" fmla="*/ 0 w 1684"/>
                  <a:gd name="T23" fmla="*/ 0 h 880"/>
                  <a:gd name="T24" fmla="*/ 0 w 1684"/>
                  <a:gd name="T25" fmla="*/ 0 h 880"/>
                  <a:gd name="T26" fmla="*/ 0 w 1684"/>
                  <a:gd name="T27" fmla="*/ 0 h 880"/>
                  <a:gd name="T28" fmla="*/ 0 w 1684"/>
                  <a:gd name="T29" fmla="*/ 0 h 880"/>
                  <a:gd name="T30" fmla="*/ 0 w 1684"/>
                  <a:gd name="T31" fmla="*/ 0 h 880"/>
                  <a:gd name="T32" fmla="*/ 0 w 1684"/>
                  <a:gd name="T33" fmla="*/ 0 h 880"/>
                  <a:gd name="T34" fmla="*/ 0 w 1684"/>
                  <a:gd name="T35" fmla="*/ 0 h 880"/>
                  <a:gd name="T36" fmla="*/ 0 w 1684"/>
                  <a:gd name="T37" fmla="*/ 0 h 880"/>
                  <a:gd name="T38" fmla="*/ 0 w 1684"/>
                  <a:gd name="T39" fmla="*/ 0 h 880"/>
                  <a:gd name="T40" fmla="*/ 0 w 1684"/>
                  <a:gd name="T41" fmla="*/ 0 h 880"/>
                  <a:gd name="T42" fmla="*/ 0 w 1684"/>
                  <a:gd name="T43" fmla="*/ 0 h 880"/>
                  <a:gd name="T44" fmla="*/ 0 w 1684"/>
                  <a:gd name="T45" fmla="*/ 0 h 880"/>
                  <a:gd name="T46" fmla="*/ 0 w 1684"/>
                  <a:gd name="T47" fmla="*/ 0 h 880"/>
                  <a:gd name="T48" fmla="*/ 0 w 1684"/>
                  <a:gd name="T49" fmla="*/ 0 h 880"/>
                  <a:gd name="T50" fmla="*/ 0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Freeform 25">
                <a:extLst>
                  <a:ext uri="{FF2B5EF4-FFF2-40B4-BE49-F238E27FC236}">
                    <a16:creationId xmlns:a16="http://schemas.microsoft.com/office/drawing/2014/main" id="{9C88D6D4-CD6F-44ED-8447-3E9583F3C34B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0 w 1190"/>
                  <a:gd name="T1" fmla="*/ 0 h 500"/>
                  <a:gd name="T2" fmla="*/ 0 w 1190"/>
                  <a:gd name="T3" fmla="*/ 0 h 500"/>
                  <a:gd name="T4" fmla="*/ 0 w 1190"/>
                  <a:gd name="T5" fmla="*/ 0 h 500"/>
                  <a:gd name="T6" fmla="*/ 0 w 1190"/>
                  <a:gd name="T7" fmla="*/ 0 h 500"/>
                  <a:gd name="T8" fmla="*/ 0 w 1190"/>
                  <a:gd name="T9" fmla="*/ 0 h 500"/>
                  <a:gd name="T10" fmla="*/ 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" name="Freeform 26">
                <a:extLst>
                  <a:ext uri="{FF2B5EF4-FFF2-40B4-BE49-F238E27FC236}">
                    <a16:creationId xmlns:a16="http://schemas.microsoft.com/office/drawing/2014/main" id="{C556739A-B152-4F38-928D-69785E16522D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5365" y="2873"/>
                <a:ext cx="63" cy="118"/>
              </a:xfrm>
              <a:custGeom>
                <a:avLst/>
                <a:gdLst>
                  <a:gd name="T0" fmla="*/ 0 w 160"/>
                  <a:gd name="T1" fmla="*/ 0 h 335"/>
                  <a:gd name="T2" fmla="*/ 0 w 160"/>
                  <a:gd name="T3" fmla="*/ 0 h 335"/>
                  <a:gd name="T4" fmla="*/ 0 w 160"/>
                  <a:gd name="T5" fmla="*/ 0 h 335"/>
                  <a:gd name="T6" fmla="*/ 0 w 160"/>
                  <a:gd name="T7" fmla="*/ 0 h 335"/>
                  <a:gd name="T8" fmla="*/ 0 w 160"/>
                  <a:gd name="T9" fmla="*/ 0 h 335"/>
                  <a:gd name="T10" fmla="*/ 0 w 160"/>
                  <a:gd name="T11" fmla="*/ 0 h 335"/>
                  <a:gd name="T12" fmla="*/ 0 w 160"/>
                  <a:gd name="T13" fmla="*/ 0 h 335"/>
                  <a:gd name="T14" fmla="*/ 0 w 160"/>
                  <a:gd name="T15" fmla="*/ 0 h 335"/>
                  <a:gd name="T16" fmla="*/ 0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Freeform 27">
                <a:extLst>
                  <a:ext uri="{FF2B5EF4-FFF2-40B4-BE49-F238E27FC236}">
                    <a16:creationId xmlns:a16="http://schemas.microsoft.com/office/drawing/2014/main" id="{B93FA0E3-F14F-4E18-9D71-8497F6B358CA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>
                  <a:gd name="T0" fmla="*/ 0 w 489"/>
                  <a:gd name="T1" fmla="*/ 0 h 296"/>
                  <a:gd name="T2" fmla="*/ 0 w 489"/>
                  <a:gd name="T3" fmla="*/ 0 h 296"/>
                  <a:gd name="T4" fmla="*/ 0 w 489"/>
                  <a:gd name="T5" fmla="*/ 0 h 296"/>
                  <a:gd name="T6" fmla="*/ 0 w 489"/>
                  <a:gd name="T7" fmla="*/ 0 h 296"/>
                  <a:gd name="T8" fmla="*/ 0 w 489"/>
                  <a:gd name="T9" fmla="*/ 0 h 296"/>
                  <a:gd name="T10" fmla="*/ 0 w 489"/>
                  <a:gd name="T11" fmla="*/ 0 h 296"/>
                  <a:gd name="T12" fmla="*/ 0 w 489"/>
                  <a:gd name="T13" fmla="*/ 0 h 296"/>
                  <a:gd name="T14" fmla="*/ 0 w 489"/>
                  <a:gd name="T15" fmla="*/ 0 h 296"/>
                  <a:gd name="T16" fmla="*/ 0 w 489"/>
                  <a:gd name="T17" fmla="*/ 0 h 296"/>
                  <a:gd name="T18" fmla="*/ 0 w 489"/>
                  <a:gd name="T19" fmla="*/ 0 h 296"/>
                  <a:gd name="T20" fmla="*/ 0 w 489"/>
                  <a:gd name="T21" fmla="*/ 0 h 296"/>
                  <a:gd name="T22" fmla="*/ 0 w 489"/>
                  <a:gd name="T23" fmla="*/ 0 h 296"/>
                  <a:gd name="T24" fmla="*/ 0 w 489"/>
                  <a:gd name="T25" fmla="*/ 0 h 296"/>
                  <a:gd name="T26" fmla="*/ 0 w 489"/>
                  <a:gd name="T27" fmla="*/ 0 h 296"/>
                  <a:gd name="T28" fmla="*/ 0 w 489"/>
                  <a:gd name="T29" fmla="*/ 0 h 296"/>
                  <a:gd name="T30" fmla="*/ 0 w 489"/>
                  <a:gd name="T31" fmla="*/ 0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5" name="Freeform 28">
            <a:extLst>
              <a:ext uri="{FF2B5EF4-FFF2-40B4-BE49-F238E27FC236}">
                <a16:creationId xmlns:a16="http://schemas.microsoft.com/office/drawing/2014/main" id="{B1376EA7-F08E-4708-BA85-25A39B93B94D}"/>
              </a:ext>
            </a:extLst>
          </p:cNvPr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>
              <a:gd name="T0" fmla="*/ 0 w 4288"/>
              <a:gd name="T1" fmla="*/ 0 h 459"/>
              <a:gd name="T2" fmla="*/ 2147483646 w 4288"/>
              <a:gd name="T3" fmla="*/ 2147483646 h 459"/>
              <a:gd name="T4" fmla="*/ 2147483646 w 4288"/>
              <a:gd name="T5" fmla="*/ 2147483646 h 459"/>
              <a:gd name="T6" fmla="*/ 2147483646 w 4288"/>
              <a:gd name="T7" fmla="*/ 2147483646 h 459"/>
              <a:gd name="T8" fmla="*/ 2147483646 w 4288"/>
              <a:gd name="T9" fmla="*/ 2147483646 h 459"/>
              <a:gd name="T10" fmla="*/ 2147483646 w 4288"/>
              <a:gd name="T11" fmla="*/ 2147483646 h 459"/>
              <a:gd name="T12" fmla="*/ 2147483646 w 4288"/>
              <a:gd name="T13" fmla="*/ 2147483646 h 45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Freeform 29">
            <a:extLst>
              <a:ext uri="{FF2B5EF4-FFF2-40B4-BE49-F238E27FC236}">
                <a16:creationId xmlns:a16="http://schemas.microsoft.com/office/drawing/2014/main" id="{4A99C6C3-AE74-470F-83BB-2E1C0F266F47}"/>
              </a:ext>
            </a:extLst>
          </p:cNvPr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>
              <a:gd name="T0" fmla="*/ 0 w 560"/>
              <a:gd name="T1" fmla="*/ 2147483646 h 240"/>
              <a:gd name="T2" fmla="*/ 2147483646 w 560"/>
              <a:gd name="T3" fmla="*/ 2147483646 h 240"/>
              <a:gd name="T4" fmla="*/ 2147483646 w 560"/>
              <a:gd name="T5" fmla="*/ 2147483646 h 240"/>
              <a:gd name="T6" fmla="*/ 2147483646 w 560"/>
              <a:gd name="T7" fmla="*/ 2147483646 h 2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7" name="Rectangle 5">
            <a:extLst>
              <a:ext uri="{FF2B5EF4-FFF2-40B4-BE49-F238E27FC236}">
                <a16:creationId xmlns:a16="http://schemas.microsoft.com/office/drawing/2014/main" id="{FF1BF119-6E7B-4AE7-A6A3-1B7BCB67310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Rectangle 6">
            <a:extLst>
              <a:ext uri="{FF2B5EF4-FFF2-40B4-BE49-F238E27FC236}">
                <a16:creationId xmlns:a16="http://schemas.microsoft.com/office/drawing/2014/main" id="{F2152CB6-D69A-4D1D-8EB5-579801BFA9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" name="Rectangle 7">
            <a:extLst>
              <a:ext uri="{FF2B5EF4-FFF2-40B4-BE49-F238E27FC236}">
                <a16:creationId xmlns:a16="http://schemas.microsoft.com/office/drawing/2014/main" id="{75B28525-67BB-49BD-B9E0-6BB0408F13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0A0D26-D8C2-4056-BCE3-E0A863255B0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51113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2773628-287B-4E2E-BECE-C91F77CE80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180534F-E7F0-429E-BF05-CF47E0948F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AD74CDED-F2C2-4437-AA62-1DD8DA4627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E9E6D2-9809-40D4-976D-0BCCF6FA592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76559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56EF77D-8791-4917-854F-0DD27AEF7BD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891E0FF-EFF3-499D-9A74-EEC7B9E4EA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0C0F9786-6476-4B04-81C1-0BFDF1F530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37139B-67DF-42AD-9EFC-9C99144F920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32563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338077C-5460-42CB-80F7-0575F3EAE0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2872DAD-431E-4722-9571-8497E31967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0A4E6FF7-DB53-46A2-9BAE-0D84783BD8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215BF9-DB15-431B-852C-3EA9E34C57D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92538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7C0CF83-773B-456C-AB08-38A00984E85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40AB075-D6FE-499F-97A7-268EE9A455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1E8AF744-6EF6-4E61-BC9D-5A281C33F9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B75584-B925-4E48-BB8E-0EF4CD23A06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78921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99AB898-E1C5-4D87-B41E-DF260A3C0B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5B7AA8D-D24C-4666-B5C9-84B4C6AD8E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9B303732-AC5A-4128-8008-91956FAF3B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ED1372-15E3-47C8-A845-D02C61D5B28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83336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B28C6F6-0FB1-4C81-9CE8-A8FEEE4E89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DA855B60-99B1-4A81-9479-53D0C7FEACE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557A43B9-EA39-4D0E-9187-FF8275C303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916709-18E3-4183-9865-EC265803942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34766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6534D4F-A5E4-41CA-B1E5-51EEE623E7B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B6C3F06-7D62-4721-BDDD-6C22EAFE38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5011899B-434E-4D8A-80D0-3DDD645BBFE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3F8689-7119-4FCD-9E81-39AA9A4E3AE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94264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5C12DE07-DEC0-43D2-94F4-8FEE6D2447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93C2A418-5113-4BE7-9F77-E21FE71EBB8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ECB8ED4C-5799-4DDF-8B21-A145DD0DB4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D85DD0-B6AA-4C4C-8252-2471E29AF23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51653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8719186-DD58-49D4-8397-61E9127AFA5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3237CCA-926D-4698-A804-062BC8C7FCC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668D1ABB-1BAA-42C9-A50E-017DA0EC5C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7542A5-699E-4938-914E-E9F1109F2E7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82508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B8671BB-FA74-4827-BECF-2FEA2CFB34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9D96EDD-2031-4AFC-B11C-15245F18D6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233CD94C-4F9B-4DF7-B10E-47F9B95376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054900-AC64-47C4-9590-D73BF20CD93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89762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Freeform 2">
            <a:extLst>
              <a:ext uri="{FF2B5EF4-FFF2-40B4-BE49-F238E27FC236}">
                <a16:creationId xmlns:a16="http://schemas.microsoft.com/office/drawing/2014/main" id="{C5E5DA73-0A9C-4D92-B7D7-5C53BF753441}"/>
              </a:ext>
            </a:extLst>
          </p:cNvPr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>
              <a:gd name="T0" fmla="*/ 2147483646 w 2903"/>
              <a:gd name="T1" fmla="*/ 2147483646 h 3686"/>
              <a:gd name="T2" fmla="*/ 2147483646 w 2903"/>
              <a:gd name="T3" fmla="*/ 2147483646 h 3686"/>
              <a:gd name="T4" fmla="*/ 2147483646 w 2903"/>
              <a:gd name="T5" fmla="*/ 0 h 3686"/>
              <a:gd name="T6" fmla="*/ 2147483646 w 2903"/>
              <a:gd name="T7" fmla="*/ 2147483646 h 3686"/>
              <a:gd name="T8" fmla="*/ 2147483646 w 2903"/>
              <a:gd name="T9" fmla="*/ 2147483646 h 3686"/>
              <a:gd name="T10" fmla="*/ 0 w 2903"/>
              <a:gd name="T11" fmla="*/ 2147483646 h 3686"/>
              <a:gd name="T12" fmla="*/ 2147483646 w 2903"/>
              <a:gd name="T13" fmla="*/ 2147483646 h 3686"/>
              <a:gd name="T14" fmla="*/ 2147483646 w 2903"/>
              <a:gd name="T15" fmla="*/ 2147483646 h 3686"/>
              <a:gd name="T16" fmla="*/ 2147483646 w 2903"/>
              <a:gd name="T17" fmla="*/ 2147483646 h 3686"/>
              <a:gd name="T18" fmla="*/ 2147483646 w 2903"/>
              <a:gd name="T19" fmla="*/ 2147483646 h 3686"/>
              <a:gd name="T20" fmla="*/ 2147483646 w 2903"/>
              <a:gd name="T21" fmla="*/ 2147483646 h 368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A22EF08-6BEE-4F97-B9EA-DE0CE6DE31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CBB095B-B27D-4DCA-91AA-135ED90B81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59397" name="Rectangle 5">
            <a:extLst>
              <a:ext uri="{FF2B5EF4-FFF2-40B4-BE49-F238E27FC236}">
                <a16:creationId xmlns:a16="http://schemas.microsoft.com/office/drawing/2014/main" id="{9E3140C4-FD6A-4A58-B884-8404C43C6F5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9398" name="Rectangle 6">
            <a:extLst>
              <a:ext uri="{FF2B5EF4-FFF2-40B4-BE49-F238E27FC236}">
                <a16:creationId xmlns:a16="http://schemas.microsoft.com/office/drawing/2014/main" id="{A0329A7B-C619-4F30-AEE3-79D3239F65E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9399" name="Rectangle 7">
            <a:extLst>
              <a:ext uri="{FF2B5EF4-FFF2-40B4-BE49-F238E27FC236}">
                <a16:creationId xmlns:a16="http://schemas.microsoft.com/office/drawing/2014/main" id="{16A63F45-4D17-4865-BEAF-4AFC6F87844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523740DB-B6C1-4927-9094-214063802A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1032" name="Freeform 8">
            <a:extLst>
              <a:ext uri="{FF2B5EF4-FFF2-40B4-BE49-F238E27FC236}">
                <a16:creationId xmlns:a16="http://schemas.microsoft.com/office/drawing/2014/main" id="{97C24633-F703-4F18-AF10-06E7CE2F9F2E}"/>
              </a:ext>
            </a:extLst>
          </p:cNvPr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>
              <a:gd name="T0" fmla="*/ 2147483646 w 2911"/>
              <a:gd name="T1" fmla="*/ 0 h 3703"/>
              <a:gd name="T2" fmla="*/ 2147483646 w 2911"/>
              <a:gd name="T3" fmla="*/ 2147483646 h 3703"/>
              <a:gd name="T4" fmla="*/ 2147483646 w 2911"/>
              <a:gd name="T5" fmla="*/ 2147483646 h 3703"/>
              <a:gd name="T6" fmla="*/ 0 w 2911"/>
              <a:gd name="T7" fmla="*/ 2147483646 h 3703"/>
              <a:gd name="T8" fmla="*/ 2147483646 w 2911"/>
              <a:gd name="T9" fmla="*/ 2147483646 h 3703"/>
              <a:gd name="T10" fmla="*/ 2147483646 w 2911"/>
              <a:gd name="T11" fmla="*/ 2147483646 h 3703"/>
              <a:gd name="T12" fmla="*/ 2147483646 w 2911"/>
              <a:gd name="T13" fmla="*/ 2147483646 h 3703"/>
              <a:gd name="T14" fmla="*/ 2147483646 w 2911"/>
              <a:gd name="T15" fmla="*/ 2147483646 h 3703"/>
              <a:gd name="T16" fmla="*/ 2147483646 w 2911"/>
              <a:gd name="T17" fmla="*/ 2147483646 h 3703"/>
              <a:gd name="T18" fmla="*/ 2147483646 w 2911"/>
              <a:gd name="T19" fmla="*/ 0 h 3703"/>
              <a:gd name="T20" fmla="*/ 2147483646 w 2911"/>
              <a:gd name="T21" fmla="*/ 0 h 370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3" name="Freeform 9">
            <a:extLst>
              <a:ext uri="{FF2B5EF4-FFF2-40B4-BE49-F238E27FC236}">
                <a16:creationId xmlns:a16="http://schemas.microsoft.com/office/drawing/2014/main" id="{23F889E5-7EE3-46BC-BB50-B050BEB62D9A}"/>
              </a:ext>
            </a:extLst>
          </p:cNvPr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>
              <a:gd name="T0" fmla="*/ 0 w 2561"/>
              <a:gd name="T1" fmla="*/ 2147483646 h 2777"/>
              <a:gd name="T2" fmla="*/ 2147483646 w 2561"/>
              <a:gd name="T3" fmla="*/ 2147483646 h 2777"/>
              <a:gd name="T4" fmla="*/ 2147483646 w 2561"/>
              <a:gd name="T5" fmla="*/ 2147483646 h 2777"/>
              <a:gd name="T6" fmla="*/ 2147483646 w 2561"/>
              <a:gd name="T7" fmla="*/ 2147483646 h 2777"/>
              <a:gd name="T8" fmla="*/ 2147483646 w 2561"/>
              <a:gd name="T9" fmla="*/ 2147483646 h 2777"/>
              <a:gd name="T10" fmla="*/ 2147483646 w 2561"/>
              <a:gd name="T11" fmla="*/ 0 h 2777"/>
              <a:gd name="T12" fmla="*/ 0 w 2561"/>
              <a:gd name="T13" fmla="*/ 2147483646 h 2777"/>
              <a:gd name="T14" fmla="*/ 0 w 2561"/>
              <a:gd name="T15" fmla="*/ 2147483646 h 277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034" name="Group 10">
            <a:extLst>
              <a:ext uri="{FF2B5EF4-FFF2-40B4-BE49-F238E27FC236}">
                <a16:creationId xmlns:a16="http://schemas.microsoft.com/office/drawing/2014/main" id="{63BE231D-EF8B-4CD4-9B9E-3A7AE71731BC}"/>
              </a:ext>
            </a:extLst>
          </p:cNvPr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1051" name="Freeform 11">
              <a:extLst>
                <a:ext uri="{FF2B5EF4-FFF2-40B4-BE49-F238E27FC236}">
                  <a16:creationId xmlns:a16="http://schemas.microsoft.com/office/drawing/2014/main" id="{43024FDB-931F-4247-867F-6DA60B5A3F3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1 w 2177"/>
                <a:gd name="T1" fmla="*/ 1 h 1298"/>
                <a:gd name="T2" fmla="*/ 1 w 2177"/>
                <a:gd name="T3" fmla="*/ 1 h 1298"/>
                <a:gd name="T4" fmla="*/ 1 w 2177"/>
                <a:gd name="T5" fmla="*/ 1 h 1298"/>
                <a:gd name="T6" fmla="*/ 1 w 2177"/>
                <a:gd name="T7" fmla="*/ 1 h 1298"/>
                <a:gd name="T8" fmla="*/ 1 w 2177"/>
                <a:gd name="T9" fmla="*/ 1 h 1298"/>
                <a:gd name="T10" fmla="*/ 1 w 2177"/>
                <a:gd name="T11" fmla="*/ 1 h 1298"/>
                <a:gd name="T12" fmla="*/ 1 w 2177"/>
                <a:gd name="T13" fmla="*/ 1 h 1298"/>
                <a:gd name="T14" fmla="*/ 1 w 2177"/>
                <a:gd name="T15" fmla="*/ 1 h 1298"/>
                <a:gd name="T16" fmla="*/ 1 w 2177"/>
                <a:gd name="T17" fmla="*/ 0 h 1298"/>
                <a:gd name="T18" fmla="*/ 1 w 2177"/>
                <a:gd name="T19" fmla="*/ 1 h 1298"/>
                <a:gd name="T20" fmla="*/ 1 w 2177"/>
                <a:gd name="T21" fmla="*/ 1 h 1298"/>
                <a:gd name="T22" fmla="*/ 1 w 2177"/>
                <a:gd name="T23" fmla="*/ 1 h 1298"/>
                <a:gd name="T24" fmla="*/ 1 w 2177"/>
                <a:gd name="T25" fmla="*/ 1 h 1298"/>
                <a:gd name="T26" fmla="*/ 1 w 2177"/>
                <a:gd name="T27" fmla="*/ 1 h 1298"/>
                <a:gd name="T28" fmla="*/ 1 w 2177"/>
                <a:gd name="T29" fmla="*/ 1 h 1298"/>
                <a:gd name="T30" fmla="*/ 1 w 2177"/>
                <a:gd name="T31" fmla="*/ 1 h 1298"/>
                <a:gd name="T32" fmla="*/ 1 w 2177"/>
                <a:gd name="T33" fmla="*/ 1 h 1298"/>
                <a:gd name="T34" fmla="*/ 0 w 2177"/>
                <a:gd name="T35" fmla="*/ 1 h 1298"/>
                <a:gd name="T36" fmla="*/ 1 w 2177"/>
                <a:gd name="T37" fmla="*/ 1 h 1298"/>
                <a:gd name="T38" fmla="*/ 1 w 2177"/>
                <a:gd name="T39" fmla="*/ 1 h 1298"/>
                <a:gd name="T40" fmla="*/ 1 w 2177"/>
                <a:gd name="T41" fmla="*/ 1 h 1298"/>
                <a:gd name="T42" fmla="*/ 1 w 2177"/>
                <a:gd name="T43" fmla="*/ 1 h 1298"/>
                <a:gd name="T44" fmla="*/ 1 w 2177"/>
                <a:gd name="T45" fmla="*/ 1 h 1298"/>
                <a:gd name="T46" fmla="*/ 1 w 2177"/>
                <a:gd name="T47" fmla="*/ 1 h 129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2" name="Freeform 12">
              <a:extLst>
                <a:ext uri="{FF2B5EF4-FFF2-40B4-BE49-F238E27FC236}">
                  <a16:creationId xmlns:a16="http://schemas.microsoft.com/office/drawing/2014/main" id="{D8F96FAD-EB58-48DC-8829-2B62B2CC4A6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1 h 258"/>
                <a:gd name="T2" fmla="*/ 0 w 143"/>
                <a:gd name="T3" fmla="*/ 0 h 258"/>
                <a:gd name="T4" fmla="*/ 0 w 143"/>
                <a:gd name="T5" fmla="*/ 1 h 258"/>
                <a:gd name="T6" fmla="*/ 0 w 143"/>
                <a:gd name="T7" fmla="*/ 1 h 258"/>
                <a:gd name="T8" fmla="*/ 0 w 143"/>
                <a:gd name="T9" fmla="*/ 1 h 258"/>
                <a:gd name="T10" fmla="*/ 0 w 143"/>
                <a:gd name="T11" fmla="*/ 1 h 25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3" name="Freeform 13">
              <a:extLst>
                <a:ext uri="{FF2B5EF4-FFF2-40B4-BE49-F238E27FC236}">
                  <a16:creationId xmlns:a16="http://schemas.microsoft.com/office/drawing/2014/main" id="{51895942-5D72-48AB-B3D0-EAA7B53C637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0 w 1586"/>
                <a:gd name="T1" fmla="*/ 0 h 821"/>
                <a:gd name="T2" fmla="*/ 0 w 1586"/>
                <a:gd name="T3" fmla="*/ 0 h 821"/>
                <a:gd name="T4" fmla="*/ 0 w 1586"/>
                <a:gd name="T5" fmla="*/ 0 h 821"/>
                <a:gd name="T6" fmla="*/ 0 w 1586"/>
                <a:gd name="T7" fmla="*/ 0 h 821"/>
                <a:gd name="T8" fmla="*/ 0 w 1586"/>
                <a:gd name="T9" fmla="*/ 0 h 821"/>
                <a:gd name="T10" fmla="*/ 0 w 1586"/>
                <a:gd name="T11" fmla="*/ 0 h 821"/>
                <a:gd name="T12" fmla="*/ 0 w 1586"/>
                <a:gd name="T13" fmla="*/ 0 h 821"/>
                <a:gd name="T14" fmla="*/ 0 w 1586"/>
                <a:gd name="T15" fmla="*/ 0 h 821"/>
                <a:gd name="T16" fmla="*/ 0 w 1586"/>
                <a:gd name="T17" fmla="*/ 0 h 821"/>
                <a:gd name="T18" fmla="*/ 0 w 1586"/>
                <a:gd name="T19" fmla="*/ 0 h 821"/>
                <a:gd name="T20" fmla="*/ 0 w 1586"/>
                <a:gd name="T21" fmla="*/ 0 h 821"/>
                <a:gd name="T22" fmla="*/ 0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4" name="Freeform 14">
              <a:extLst>
                <a:ext uri="{FF2B5EF4-FFF2-40B4-BE49-F238E27FC236}">
                  <a16:creationId xmlns:a16="http://schemas.microsoft.com/office/drawing/2014/main" id="{E98A0774-AB91-49E0-B103-783E69A88CF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1 h 747"/>
                <a:gd name="T2" fmla="*/ 1 w 1049"/>
                <a:gd name="T3" fmla="*/ 1 h 747"/>
                <a:gd name="T4" fmla="*/ 1 w 1049"/>
                <a:gd name="T5" fmla="*/ 1 h 747"/>
                <a:gd name="T6" fmla="*/ 1 w 1049"/>
                <a:gd name="T7" fmla="*/ 1 h 747"/>
                <a:gd name="T8" fmla="*/ 1 w 1049"/>
                <a:gd name="T9" fmla="*/ 0 h 747"/>
                <a:gd name="T10" fmla="*/ 0 w 1049"/>
                <a:gd name="T11" fmla="*/ 1 h 747"/>
                <a:gd name="T12" fmla="*/ 0 w 1049"/>
                <a:gd name="T13" fmla="*/ 1 h 747"/>
                <a:gd name="T14" fmla="*/ 0 w 1049"/>
                <a:gd name="T15" fmla="*/ 1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5" name="Freeform 15">
              <a:extLst>
                <a:ext uri="{FF2B5EF4-FFF2-40B4-BE49-F238E27FC236}">
                  <a16:creationId xmlns:a16="http://schemas.microsoft.com/office/drawing/2014/main" id="{31E198D5-0ACB-47DA-8076-E5FE0F73D0D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1 h 241"/>
                <a:gd name="T2" fmla="*/ 0 w 272"/>
                <a:gd name="T3" fmla="*/ 0 h 241"/>
                <a:gd name="T4" fmla="*/ 0 w 272"/>
                <a:gd name="T5" fmla="*/ 1 h 241"/>
                <a:gd name="T6" fmla="*/ 0 w 272"/>
                <a:gd name="T7" fmla="*/ 1 h 241"/>
                <a:gd name="T8" fmla="*/ 0 w 272"/>
                <a:gd name="T9" fmla="*/ 1 h 241"/>
                <a:gd name="T10" fmla="*/ 0 w 272"/>
                <a:gd name="T11" fmla="*/ 1 h 241"/>
                <a:gd name="T12" fmla="*/ 0 w 272"/>
                <a:gd name="T13" fmla="*/ 1 h 241"/>
                <a:gd name="T14" fmla="*/ 0 w 272"/>
                <a:gd name="T15" fmla="*/ 1 h 2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6" name="Freeform 16">
              <a:extLst>
                <a:ext uri="{FF2B5EF4-FFF2-40B4-BE49-F238E27FC236}">
                  <a16:creationId xmlns:a16="http://schemas.microsoft.com/office/drawing/2014/main" id="{D26C31CA-C405-4141-A53C-344E9946433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1 w 152"/>
                <a:gd name="T1" fmla="*/ 1 h 224"/>
                <a:gd name="T2" fmla="*/ 1 w 152"/>
                <a:gd name="T3" fmla="*/ 1 h 224"/>
                <a:gd name="T4" fmla="*/ 0 w 152"/>
                <a:gd name="T5" fmla="*/ 1 h 224"/>
                <a:gd name="T6" fmla="*/ 1 w 152"/>
                <a:gd name="T7" fmla="*/ 0 h 224"/>
                <a:gd name="T8" fmla="*/ 1 w 152"/>
                <a:gd name="T9" fmla="*/ 1 h 224"/>
                <a:gd name="T10" fmla="*/ 1 w 152"/>
                <a:gd name="T11" fmla="*/ 1 h 2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7" name="Freeform 17">
              <a:extLst>
                <a:ext uri="{FF2B5EF4-FFF2-40B4-BE49-F238E27FC236}">
                  <a16:creationId xmlns:a16="http://schemas.microsoft.com/office/drawing/2014/main" id="{794660A9-98AA-4A40-A2E5-97FA658F374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1 h 764"/>
                <a:gd name="T2" fmla="*/ 1 w 386"/>
                <a:gd name="T3" fmla="*/ 0 h 764"/>
                <a:gd name="T4" fmla="*/ 1 w 386"/>
                <a:gd name="T5" fmla="*/ 1 h 764"/>
                <a:gd name="T6" fmla="*/ 1 w 386"/>
                <a:gd name="T7" fmla="*/ 1 h 764"/>
                <a:gd name="T8" fmla="*/ 1 w 386"/>
                <a:gd name="T9" fmla="*/ 1 h 764"/>
                <a:gd name="T10" fmla="*/ 1 w 386"/>
                <a:gd name="T11" fmla="*/ 1 h 764"/>
                <a:gd name="T12" fmla="*/ 0 w 386"/>
                <a:gd name="T13" fmla="*/ 1 h 764"/>
                <a:gd name="T14" fmla="*/ 0 w 386"/>
                <a:gd name="T15" fmla="*/ 1 h 76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8" name="Freeform 18">
              <a:extLst>
                <a:ext uri="{FF2B5EF4-FFF2-40B4-BE49-F238E27FC236}">
                  <a16:creationId xmlns:a16="http://schemas.microsoft.com/office/drawing/2014/main" id="{BAE9ECF3-D4C8-4807-BC2F-65185527E8A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1 w 728"/>
                <a:gd name="T1" fmla="*/ 0 h 348"/>
                <a:gd name="T2" fmla="*/ 0 w 728"/>
                <a:gd name="T3" fmla="*/ 1 h 348"/>
                <a:gd name="T4" fmla="*/ 1 w 728"/>
                <a:gd name="T5" fmla="*/ 1 h 348"/>
                <a:gd name="T6" fmla="*/ 1 w 728"/>
                <a:gd name="T7" fmla="*/ 1 h 348"/>
                <a:gd name="T8" fmla="*/ 1 w 728"/>
                <a:gd name="T9" fmla="*/ 1 h 348"/>
                <a:gd name="T10" fmla="*/ 1 w 728"/>
                <a:gd name="T11" fmla="*/ 0 h 348"/>
                <a:gd name="T12" fmla="*/ 1 w 728"/>
                <a:gd name="T13" fmla="*/ 0 h 3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9" name="Freeform 19">
              <a:extLst>
                <a:ext uri="{FF2B5EF4-FFF2-40B4-BE49-F238E27FC236}">
                  <a16:creationId xmlns:a16="http://schemas.microsoft.com/office/drawing/2014/main" id="{810FD802-CF08-4161-AF53-463BA59C2D6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1 w 312"/>
                <a:gd name="T1" fmla="*/ 0 h 135"/>
                <a:gd name="T2" fmla="*/ 0 w 312"/>
                <a:gd name="T3" fmla="*/ 0 h 135"/>
                <a:gd name="T4" fmla="*/ 1 w 312"/>
                <a:gd name="T5" fmla="*/ 0 h 135"/>
                <a:gd name="T6" fmla="*/ 1 w 312"/>
                <a:gd name="T7" fmla="*/ 0 h 135"/>
                <a:gd name="T8" fmla="*/ 1 w 312"/>
                <a:gd name="T9" fmla="*/ 0 h 1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60" name="Group 20">
              <a:extLst>
                <a:ext uri="{FF2B5EF4-FFF2-40B4-BE49-F238E27FC236}">
                  <a16:creationId xmlns:a16="http://schemas.microsoft.com/office/drawing/2014/main" id="{48190B4C-2FC0-4336-A76D-231D55036185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061" name="Group 21">
                <a:extLst>
                  <a:ext uri="{FF2B5EF4-FFF2-40B4-BE49-F238E27FC236}">
                    <a16:creationId xmlns:a16="http://schemas.microsoft.com/office/drawing/2014/main" id="{62F7B746-9337-4977-8A7D-C2A66BD84AFD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1074" name="Freeform 22">
                  <a:extLst>
                    <a:ext uri="{FF2B5EF4-FFF2-40B4-BE49-F238E27FC236}">
                      <a16:creationId xmlns:a16="http://schemas.microsoft.com/office/drawing/2014/main" id="{D3484F77-AB77-41C2-B003-D7D0C4A92B61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0 h 175"/>
                    <a:gd name="T2" fmla="*/ 1 w 313"/>
                    <a:gd name="T3" fmla="*/ 0 h 175"/>
                    <a:gd name="T4" fmla="*/ 1 w 313"/>
                    <a:gd name="T5" fmla="*/ 0 h 175"/>
                    <a:gd name="T6" fmla="*/ 1 w 313"/>
                    <a:gd name="T7" fmla="*/ 0 h 175"/>
                    <a:gd name="T8" fmla="*/ 1 w 313"/>
                    <a:gd name="T9" fmla="*/ 0 h 175"/>
                    <a:gd name="T10" fmla="*/ 1 w 313"/>
                    <a:gd name="T11" fmla="*/ 0 h 175"/>
                    <a:gd name="T12" fmla="*/ 1 w 313"/>
                    <a:gd name="T13" fmla="*/ 0 h 175"/>
                    <a:gd name="T14" fmla="*/ 1 w 313"/>
                    <a:gd name="T15" fmla="*/ 0 h 175"/>
                    <a:gd name="T16" fmla="*/ 0 w 313"/>
                    <a:gd name="T17" fmla="*/ 0 h 175"/>
                    <a:gd name="T18" fmla="*/ 0 w 313"/>
                    <a:gd name="T19" fmla="*/ 0 h 17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5" name="Freeform 23">
                  <a:extLst>
                    <a:ext uri="{FF2B5EF4-FFF2-40B4-BE49-F238E27FC236}">
                      <a16:creationId xmlns:a16="http://schemas.microsoft.com/office/drawing/2014/main" id="{9E006B08-7C4A-4467-A87B-D4E1C507F3AA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1 h 266"/>
                    <a:gd name="T2" fmla="*/ 1 w 230"/>
                    <a:gd name="T3" fmla="*/ 1 h 266"/>
                    <a:gd name="T4" fmla="*/ 1 w 230"/>
                    <a:gd name="T5" fmla="*/ 1 h 266"/>
                    <a:gd name="T6" fmla="*/ 1 w 230"/>
                    <a:gd name="T7" fmla="*/ 1 h 266"/>
                    <a:gd name="T8" fmla="*/ 1 w 230"/>
                    <a:gd name="T9" fmla="*/ 0 h 266"/>
                    <a:gd name="T10" fmla="*/ 1 w 230"/>
                    <a:gd name="T11" fmla="*/ 1 h 266"/>
                    <a:gd name="T12" fmla="*/ 1 w 230"/>
                    <a:gd name="T13" fmla="*/ 1 h 266"/>
                    <a:gd name="T14" fmla="*/ 0 w 230"/>
                    <a:gd name="T15" fmla="*/ 1 h 266"/>
                    <a:gd name="T16" fmla="*/ 0 w 230"/>
                    <a:gd name="T17" fmla="*/ 1 h 26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6" name="Freeform 24">
                  <a:extLst>
                    <a:ext uri="{FF2B5EF4-FFF2-40B4-BE49-F238E27FC236}">
                      <a16:creationId xmlns:a16="http://schemas.microsoft.com/office/drawing/2014/main" id="{6F84FEA0-C746-493F-9C20-AE8CE3346422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 h 234"/>
                    <a:gd name="T2" fmla="*/ 0 w 87"/>
                    <a:gd name="T3" fmla="*/ 1 h 234"/>
                    <a:gd name="T4" fmla="*/ 0 w 87"/>
                    <a:gd name="T5" fmla="*/ 1 h 234"/>
                    <a:gd name="T6" fmla="*/ 0 w 87"/>
                    <a:gd name="T7" fmla="*/ 1 h 234"/>
                    <a:gd name="T8" fmla="*/ 0 w 87"/>
                    <a:gd name="T9" fmla="*/ 1 h 234"/>
                    <a:gd name="T10" fmla="*/ 0 w 87"/>
                    <a:gd name="T11" fmla="*/ 1 h 234"/>
                    <a:gd name="T12" fmla="*/ 0 w 87"/>
                    <a:gd name="T13" fmla="*/ 0 h 234"/>
                    <a:gd name="T14" fmla="*/ 0 w 87"/>
                    <a:gd name="T15" fmla="*/ 1 h 234"/>
                    <a:gd name="T16" fmla="*/ 0 w 87"/>
                    <a:gd name="T17" fmla="*/ 1 h 23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062" name="Freeform 25">
                <a:extLst>
                  <a:ext uri="{FF2B5EF4-FFF2-40B4-BE49-F238E27FC236}">
                    <a16:creationId xmlns:a16="http://schemas.microsoft.com/office/drawing/2014/main" id="{985B8CC4-BF02-4CDA-A9FD-C047D7B75FDC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1 w 1190"/>
                  <a:gd name="T1" fmla="*/ 0 h 500"/>
                  <a:gd name="T2" fmla="*/ 1 w 1190"/>
                  <a:gd name="T3" fmla="*/ 1 h 500"/>
                  <a:gd name="T4" fmla="*/ 1 w 1190"/>
                  <a:gd name="T5" fmla="*/ 1 h 500"/>
                  <a:gd name="T6" fmla="*/ 0 w 1190"/>
                  <a:gd name="T7" fmla="*/ 1 h 500"/>
                  <a:gd name="T8" fmla="*/ 1 w 1190"/>
                  <a:gd name="T9" fmla="*/ 0 h 500"/>
                  <a:gd name="T10" fmla="*/ 1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3" name="Freeform 26">
                <a:extLst>
                  <a:ext uri="{FF2B5EF4-FFF2-40B4-BE49-F238E27FC236}">
                    <a16:creationId xmlns:a16="http://schemas.microsoft.com/office/drawing/2014/main" id="{20C02C07-F730-4F98-9244-5CCE95E1898D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0 w 489"/>
                  <a:gd name="T1" fmla="*/ 1 h 296"/>
                  <a:gd name="T2" fmla="*/ 0 w 489"/>
                  <a:gd name="T3" fmla="*/ 1 h 296"/>
                  <a:gd name="T4" fmla="*/ 0 w 489"/>
                  <a:gd name="T5" fmla="*/ 1 h 296"/>
                  <a:gd name="T6" fmla="*/ 0 w 489"/>
                  <a:gd name="T7" fmla="*/ 1 h 296"/>
                  <a:gd name="T8" fmla="*/ 0 w 489"/>
                  <a:gd name="T9" fmla="*/ 1 h 296"/>
                  <a:gd name="T10" fmla="*/ 0 w 489"/>
                  <a:gd name="T11" fmla="*/ 1 h 296"/>
                  <a:gd name="T12" fmla="*/ 0 w 489"/>
                  <a:gd name="T13" fmla="*/ 1 h 296"/>
                  <a:gd name="T14" fmla="*/ 0 w 489"/>
                  <a:gd name="T15" fmla="*/ 1 h 296"/>
                  <a:gd name="T16" fmla="*/ 0 w 489"/>
                  <a:gd name="T17" fmla="*/ 1 h 296"/>
                  <a:gd name="T18" fmla="*/ 0 w 489"/>
                  <a:gd name="T19" fmla="*/ 1 h 296"/>
                  <a:gd name="T20" fmla="*/ 0 w 489"/>
                  <a:gd name="T21" fmla="*/ 1 h 296"/>
                  <a:gd name="T22" fmla="*/ 0 w 489"/>
                  <a:gd name="T23" fmla="*/ 1 h 296"/>
                  <a:gd name="T24" fmla="*/ 0 w 489"/>
                  <a:gd name="T25" fmla="*/ 1 h 296"/>
                  <a:gd name="T26" fmla="*/ 0 w 489"/>
                  <a:gd name="T27" fmla="*/ 0 h 296"/>
                  <a:gd name="T28" fmla="*/ 0 w 489"/>
                  <a:gd name="T29" fmla="*/ 1 h 296"/>
                  <a:gd name="T30" fmla="*/ 0 w 489"/>
                  <a:gd name="T31" fmla="*/ 1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4" name="Freeform 27">
                <a:extLst>
                  <a:ext uri="{FF2B5EF4-FFF2-40B4-BE49-F238E27FC236}">
                    <a16:creationId xmlns:a16="http://schemas.microsoft.com/office/drawing/2014/main" id="{2E2B71A0-6301-4175-A12C-CC8E0BEFDB45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1 w 213"/>
                  <a:gd name="T1" fmla="*/ 0 h 478"/>
                  <a:gd name="T2" fmla="*/ 1 w 213"/>
                  <a:gd name="T3" fmla="*/ 0 h 478"/>
                  <a:gd name="T4" fmla="*/ 1 w 213"/>
                  <a:gd name="T5" fmla="*/ 0 h 478"/>
                  <a:gd name="T6" fmla="*/ 1 w 213"/>
                  <a:gd name="T7" fmla="*/ 0 h 478"/>
                  <a:gd name="T8" fmla="*/ 1 w 213"/>
                  <a:gd name="T9" fmla="*/ 0 h 478"/>
                  <a:gd name="T10" fmla="*/ 1 w 213"/>
                  <a:gd name="T11" fmla="*/ 0 h 478"/>
                  <a:gd name="T12" fmla="*/ 1 w 213"/>
                  <a:gd name="T13" fmla="*/ 0 h 478"/>
                  <a:gd name="T14" fmla="*/ 0 w 213"/>
                  <a:gd name="T15" fmla="*/ 0 h 478"/>
                  <a:gd name="T16" fmla="*/ 1 w 213"/>
                  <a:gd name="T17" fmla="*/ 0 h 478"/>
                  <a:gd name="T18" fmla="*/ 1 w 213"/>
                  <a:gd name="T19" fmla="*/ 0 h 47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65" name="Group 28">
                <a:extLst>
                  <a:ext uri="{FF2B5EF4-FFF2-40B4-BE49-F238E27FC236}">
                    <a16:creationId xmlns:a16="http://schemas.microsoft.com/office/drawing/2014/main" id="{F6E2E8FB-9830-4A00-A6F3-2E6AFCD62CE6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1066" name="Freeform 29">
                  <a:extLst>
                    <a:ext uri="{FF2B5EF4-FFF2-40B4-BE49-F238E27FC236}">
                      <a16:creationId xmlns:a16="http://schemas.microsoft.com/office/drawing/2014/main" id="{37664F88-02F7-48E3-B980-11A3C9BB9B30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1 w 150"/>
                    <a:gd name="T1" fmla="*/ 0 h 173"/>
                    <a:gd name="T2" fmla="*/ 1 w 150"/>
                    <a:gd name="T3" fmla="*/ 1 h 173"/>
                    <a:gd name="T4" fmla="*/ 0 w 150"/>
                    <a:gd name="T5" fmla="*/ 1 h 173"/>
                    <a:gd name="T6" fmla="*/ 1 w 150"/>
                    <a:gd name="T7" fmla="*/ 1 h 173"/>
                    <a:gd name="T8" fmla="*/ 1 w 150"/>
                    <a:gd name="T9" fmla="*/ 1 h 173"/>
                    <a:gd name="T10" fmla="*/ 1 w 150"/>
                    <a:gd name="T11" fmla="*/ 1 h 173"/>
                    <a:gd name="T12" fmla="*/ 1 w 150"/>
                    <a:gd name="T13" fmla="*/ 0 h 173"/>
                    <a:gd name="T14" fmla="*/ 1 w 150"/>
                    <a:gd name="T15" fmla="*/ 0 h 17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67" name="Freeform 30">
                  <a:extLst>
                    <a:ext uri="{FF2B5EF4-FFF2-40B4-BE49-F238E27FC236}">
                      <a16:creationId xmlns:a16="http://schemas.microsoft.com/office/drawing/2014/main" id="{7EDF1231-A687-4A25-A58C-825C44E8CE2C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1 w 1684"/>
                    <a:gd name="T1" fmla="*/ 0 h 880"/>
                    <a:gd name="T2" fmla="*/ 1 w 1684"/>
                    <a:gd name="T3" fmla="*/ 1 h 880"/>
                    <a:gd name="T4" fmla="*/ 0 w 1684"/>
                    <a:gd name="T5" fmla="*/ 1 h 880"/>
                    <a:gd name="T6" fmla="*/ 1 w 1684"/>
                    <a:gd name="T7" fmla="*/ 1 h 880"/>
                    <a:gd name="T8" fmla="*/ 1 w 1684"/>
                    <a:gd name="T9" fmla="*/ 1 h 880"/>
                    <a:gd name="T10" fmla="*/ 1 w 1684"/>
                    <a:gd name="T11" fmla="*/ 1 h 880"/>
                    <a:gd name="T12" fmla="*/ 1 w 1684"/>
                    <a:gd name="T13" fmla="*/ 1 h 880"/>
                    <a:gd name="T14" fmla="*/ 1 w 1684"/>
                    <a:gd name="T15" fmla="*/ 1 h 880"/>
                    <a:gd name="T16" fmla="*/ 1 w 1684"/>
                    <a:gd name="T17" fmla="*/ 1 h 880"/>
                    <a:gd name="T18" fmla="*/ 1 w 1684"/>
                    <a:gd name="T19" fmla="*/ 1 h 880"/>
                    <a:gd name="T20" fmla="*/ 1 w 1684"/>
                    <a:gd name="T21" fmla="*/ 1 h 880"/>
                    <a:gd name="T22" fmla="*/ 1 w 1684"/>
                    <a:gd name="T23" fmla="*/ 1 h 880"/>
                    <a:gd name="T24" fmla="*/ 1 w 1684"/>
                    <a:gd name="T25" fmla="*/ 1 h 880"/>
                    <a:gd name="T26" fmla="*/ 1 w 1684"/>
                    <a:gd name="T27" fmla="*/ 1 h 880"/>
                    <a:gd name="T28" fmla="*/ 1 w 1684"/>
                    <a:gd name="T29" fmla="*/ 1 h 880"/>
                    <a:gd name="T30" fmla="*/ 1 w 1684"/>
                    <a:gd name="T31" fmla="*/ 1 h 880"/>
                    <a:gd name="T32" fmla="*/ 1 w 1684"/>
                    <a:gd name="T33" fmla="*/ 1 h 880"/>
                    <a:gd name="T34" fmla="*/ 1 w 1684"/>
                    <a:gd name="T35" fmla="*/ 1 h 880"/>
                    <a:gd name="T36" fmla="*/ 1 w 1684"/>
                    <a:gd name="T37" fmla="*/ 1 h 880"/>
                    <a:gd name="T38" fmla="*/ 1 w 1684"/>
                    <a:gd name="T39" fmla="*/ 1 h 880"/>
                    <a:gd name="T40" fmla="*/ 1 w 1684"/>
                    <a:gd name="T41" fmla="*/ 1 h 880"/>
                    <a:gd name="T42" fmla="*/ 1 w 1684"/>
                    <a:gd name="T43" fmla="*/ 1 h 880"/>
                    <a:gd name="T44" fmla="*/ 1 w 1684"/>
                    <a:gd name="T45" fmla="*/ 1 h 880"/>
                    <a:gd name="T46" fmla="*/ 1 w 1684"/>
                    <a:gd name="T47" fmla="*/ 0 h 880"/>
                    <a:gd name="T48" fmla="*/ 1 w 1684"/>
                    <a:gd name="T49" fmla="*/ 0 h 880"/>
                    <a:gd name="T50" fmla="*/ 1 w 1684"/>
                    <a:gd name="T51" fmla="*/ 0 h 880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68" name="Freeform 31">
                  <a:extLst>
                    <a:ext uri="{FF2B5EF4-FFF2-40B4-BE49-F238E27FC236}">
                      <a16:creationId xmlns:a16="http://schemas.microsoft.com/office/drawing/2014/main" id="{E4239309-5AE2-4701-A1DE-FEB156B635E0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1 w 160"/>
                    <a:gd name="T1" fmla="*/ 0 h 335"/>
                    <a:gd name="T2" fmla="*/ 1 w 160"/>
                    <a:gd name="T3" fmla="*/ 0 h 335"/>
                    <a:gd name="T4" fmla="*/ 0 w 160"/>
                    <a:gd name="T5" fmla="*/ 0 h 335"/>
                    <a:gd name="T6" fmla="*/ 1 w 160"/>
                    <a:gd name="T7" fmla="*/ 0 h 335"/>
                    <a:gd name="T8" fmla="*/ 1 w 160"/>
                    <a:gd name="T9" fmla="*/ 0 h 335"/>
                    <a:gd name="T10" fmla="*/ 1 w 160"/>
                    <a:gd name="T11" fmla="*/ 0 h 335"/>
                    <a:gd name="T12" fmla="*/ 1 w 160"/>
                    <a:gd name="T13" fmla="*/ 0 h 335"/>
                    <a:gd name="T14" fmla="*/ 1 w 160"/>
                    <a:gd name="T15" fmla="*/ 0 h 335"/>
                    <a:gd name="T16" fmla="*/ 1 w 160"/>
                    <a:gd name="T17" fmla="*/ 0 h 33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69" name="Freeform 32">
                  <a:extLst>
                    <a:ext uri="{FF2B5EF4-FFF2-40B4-BE49-F238E27FC236}">
                      <a16:creationId xmlns:a16="http://schemas.microsoft.com/office/drawing/2014/main" id="{FCFF7F6A-E262-4CBC-947C-A34459ADA1C1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1 w 642"/>
                    <a:gd name="T1" fmla="*/ 1 h 1188"/>
                    <a:gd name="T2" fmla="*/ 0 w 642"/>
                    <a:gd name="T3" fmla="*/ 1 h 1188"/>
                    <a:gd name="T4" fmla="*/ 1 w 642"/>
                    <a:gd name="T5" fmla="*/ 1 h 1188"/>
                    <a:gd name="T6" fmla="*/ 1 w 642"/>
                    <a:gd name="T7" fmla="*/ 0 h 1188"/>
                    <a:gd name="T8" fmla="*/ 1 w 642"/>
                    <a:gd name="T9" fmla="*/ 1 h 1188"/>
                    <a:gd name="T10" fmla="*/ 1 w 642"/>
                    <a:gd name="T11" fmla="*/ 1 h 1188"/>
                    <a:gd name="T12" fmla="*/ 1 w 642"/>
                    <a:gd name="T13" fmla="*/ 1 h 1188"/>
                    <a:gd name="T14" fmla="*/ 1 w 642"/>
                    <a:gd name="T15" fmla="*/ 1 h 1188"/>
                    <a:gd name="T16" fmla="*/ 1 w 642"/>
                    <a:gd name="T17" fmla="*/ 1 h 1188"/>
                    <a:gd name="T18" fmla="*/ 1 w 642"/>
                    <a:gd name="T19" fmla="*/ 1 h 1188"/>
                    <a:gd name="T20" fmla="*/ 1 w 642"/>
                    <a:gd name="T21" fmla="*/ 1 h 1188"/>
                    <a:gd name="T22" fmla="*/ 1 w 642"/>
                    <a:gd name="T23" fmla="*/ 1 h 1188"/>
                    <a:gd name="T24" fmla="*/ 1 w 642"/>
                    <a:gd name="T25" fmla="*/ 1 h 1188"/>
                    <a:gd name="T26" fmla="*/ 1 w 642"/>
                    <a:gd name="T27" fmla="*/ 1 h 118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0" name="Freeform 33">
                  <a:extLst>
                    <a:ext uri="{FF2B5EF4-FFF2-40B4-BE49-F238E27FC236}">
                      <a16:creationId xmlns:a16="http://schemas.microsoft.com/office/drawing/2014/main" id="{87839E8E-A52D-4DD5-B89B-655EBC600E24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1 h 504"/>
                    <a:gd name="T2" fmla="*/ 1 w 192"/>
                    <a:gd name="T3" fmla="*/ 1 h 504"/>
                    <a:gd name="T4" fmla="*/ 1 w 192"/>
                    <a:gd name="T5" fmla="*/ 1 h 504"/>
                    <a:gd name="T6" fmla="*/ 1 w 192"/>
                    <a:gd name="T7" fmla="*/ 1 h 504"/>
                    <a:gd name="T8" fmla="*/ 1 w 192"/>
                    <a:gd name="T9" fmla="*/ 1 h 504"/>
                    <a:gd name="T10" fmla="*/ 1 w 192"/>
                    <a:gd name="T11" fmla="*/ 1 h 504"/>
                    <a:gd name="T12" fmla="*/ 1 w 192"/>
                    <a:gd name="T13" fmla="*/ 1 h 504"/>
                    <a:gd name="T14" fmla="*/ 1 w 192"/>
                    <a:gd name="T15" fmla="*/ 1 h 504"/>
                    <a:gd name="T16" fmla="*/ 1 w 192"/>
                    <a:gd name="T17" fmla="*/ 0 h 504"/>
                    <a:gd name="T18" fmla="*/ 0 w 192"/>
                    <a:gd name="T19" fmla="*/ 1 h 504"/>
                    <a:gd name="T20" fmla="*/ 0 w 192"/>
                    <a:gd name="T21" fmla="*/ 1 h 504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1" name="Freeform 34">
                  <a:extLst>
                    <a:ext uri="{FF2B5EF4-FFF2-40B4-BE49-F238E27FC236}">
                      <a16:creationId xmlns:a16="http://schemas.microsoft.com/office/drawing/2014/main" id="{2D9ADA03-6EC7-4D97-90A9-6401CB646070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1 w 390"/>
                    <a:gd name="T1" fmla="*/ 0 h 269"/>
                    <a:gd name="T2" fmla="*/ 1 w 390"/>
                    <a:gd name="T3" fmla="*/ 1 h 269"/>
                    <a:gd name="T4" fmla="*/ 1 w 390"/>
                    <a:gd name="T5" fmla="*/ 1 h 269"/>
                    <a:gd name="T6" fmla="*/ 0 w 390"/>
                    <a:gd name="T7" fmla="*/ 1 h 269"/>
                    <a:gd name="T8" fmla="*/ 0 w 390"/>
                    <a:gd name="T9" fmla="*/ 1 h 269"/>
                    <a:gd name="T10" fmla="*/ 1 w 390"/>
                    <a:gd name="T11" fmla="*/ 1 h 269"/>
                    <a:gd name="T12" fmla="*/ 1 w 390"/>
                    <a:gd name="T13" fmla="*/ 1 h 269"/>
                    <a:gd name="T14" fmla="*/ 1 w 390"/>
                    <a:gd name="T15" fmla="*/ 1 h 269"/>
                    <a:gd name="T16" fmla="*/ 1 w 390"/>
                    <a:gd name="T17" fmla="*/ 1 h 269"/>
                    <a:gd name="T18" fmla="*/ 1 w 390"/>
                    <a:gd name="T19" fmla="*/ 1 h 269"/>
                    <a:gd name="T20" fmla="*/ 1 w 390"/>
                    <a:gd name="T21" fmla="*/ 1 h 269"/>
                    <a:gd name="T22" fmla="*/ 1 w 390"/>
                    <a:gd name="T23" fmla="*/ 0 h 269"/>
                    <a:gd name="T24" fmla="*/ 1 w 390"/>
                    <a:gd name="T25" fmla="*/ 0 h 26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2" name="Freeform 35">
                  <a:extLst>
                    <a:ext uri="{FF2B5EF4-FFF2-40B4-BE49-F238E27FC236}">
                      <a16:creationId xmlns:a16="http://schemas.microsoft.com/office/drawing/2014/main" id="{50605C7A-E98F-49BD-821F-C1F269621F11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1 h 424"/>
                    <a:gd name="T2" fmla="*/ 1 w 941"/>
                    <a:gd name="T3" fmla="*/ 0 h 424"/>
                    <a:gd name="T4" fmla="*/ 1 w 941"/>
                    <a:gd name="T5" fmla="*/ 1 h 424"/>
                    <a:gd name="T6" fmla="*/ 1 w 941"/>
                    <a:gd name="T7" fmla="*/ 1 h 424"/>
                    <a:gd name="T8" fmla="*/ 1 w 941"/>
                    <a:gd name="T9" fmla="*/ 1 h 424"/>
                    <a:gd name="T10" fmla="*/ 1 w 941"/>
                    <a:gd name="T11" fmla="*/ 1 h 424"/>
                    <a:gd name="T12" fmla="*/ 1 w 941"/>
                    <a:gd name="T13" fmla="*/ 1 h 424"/>
                    <a:gd name="T14" fmla="*/ 1 w 941"/>
                    <a:gd name="T15" fmla="*/ 1 h 424"/>
                    <a:gd name="T16" fmla="*/ 1 w 941"/>
                    <a:gd name="T17" fmla="*/ 1 h 424"/>
                    <a:gd name="T18" fmla="*/ 1 w 941"/>
                    <a:gd name="T19" fmla="*/ 1 h 424"/>
                    <a:gd name="T20" fmla="*/ 0 w 941"/>
                    <a:gd name="T21" fmla="*/ 1 h 424"/>
                    <a:gd name="T22" fmla="*/ 0 w 941"/>
                    <a:gd name="T23" fmla="*/ 1 h 424"/>
                    <a:gd name="T24" fmla="*/ 0 w 941"/>
                    <a:gd name="T25" fmla="*/ 1 h 42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3" name="Freeform 36">
                  <a:extLst>
                    <a:ext uri="{FF2B5EF4-FFF2-40B4-BE49-F238E27FC236}">
                      <a16:creationId xmlns:a16="http://schemas.microsoft.com/office/drawing/2014/main" id="{7EEA3E7F-9F31-4BF8-B210-60B744FFA704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0 h 173"/>
                    <a:gd name="T2" fmla="*/ 1 w 488"/>
                    <a:gd name="T3" fmla="*/ 0 h 173"/>
                    <a:gd name="T4" fmla="*/ 1 w 488"/>
                    <a:gd name="T5" fmla="*/ 0 h 173"/>
                    <a:gd name="T6" fmla="*/ 1 w 488"/>
                    <a:gd name="T7" fmla="*/ 0 h 173"/>
                    <a:gd name="T8" fmla="*/ 1 w 488"/>
                    <a:gd name="T9" fmla="*/ 0 h 173"/>
                    <a:gd name="T10" fmla="*/ 1 w 488"/>
                    <a:gd name="T11" fmla="*/ 0 h 173"/>
                    <a:gd name="T12" fmla="*/ 1 w 488"/>
                    <a:gd name="T13" fmla="*/ 0 h 173"/>
                    <a:gd name="T14" fmla="*/ 1 w 488"/>
                    <a:gd name="T15" fmla="*/ 0 h 173"/>
                    <a:gd name="T16" fmla="*/ 1 w 488"/>
                    <a:gd name="T17" fmla="*/ 0 h 173"/>
                    <a:gd name="T18" fmla="*/ 1 w 488"/>
                    <a:gd name="T19" fmla="*/ 0 h 173"/>
                    <a:gd name="T20" fmla="*/ 1 w 488"/>
                    <a:gd name="T21" fmla="*/ 0 h 173"/>
                    <a:gd name="T22" fmla="*/ 1 w 488"/>
                    <a:gd name="T23" fmla="*/ 0 h 173"/>
                    <a:gd name="T24" fmla="*/ 1 w 488"/>
                    <a:gd name="T25" fmla="*/ 0 h 173"/>
                    <a:gd name="T26" fmla="*/ 1 w 488"/>
                    <a:gd name="T27" fmla="*/ 0 h 173"/>
                    <a:gd name="T28" fmla="*/ 0 w 488"/>
                    <a:gd name="T29" fmla="*/ 0 h 173"/>
                    <a:gd name="T30" fmla="*/ 0 w 488"/>
                    <a:gd name="T31" fmla="*/ 0 h 173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1035" name="Group 37">
            <a:extLst>
              <a:ext uri="{FF2B5EF4-FFF2-40B4-BE49-F238E27FC236}">
                <a16:creationId xmlns:a16="http://schemas.microsoft.com/office/drawing/2014/main" id="{90B12ACE-6714-4643-BDE4-19526827EBC8}"/>
              </a:ext>
            </a:extLst>
          </p:cNvPr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1049" name="Freeform 38">
              <a:extLst>
                <a:ext uri="{FF2B5EF4-FFF2-40B4-BE49-F238E27FC236}">
                  <a16:creationId xmlns:a16="http://schemas.microsoft.com/office/drawing/2014/main" id="{62D2C717-1940-4EC1-8488-937EBFECE7CA}"/>
                </a:ext>
              </a:extLst>
            </p:cNvPr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0 w 772"/>
                <a:gd name="T1" fmla="*/ 0 h 3266"/>
                <a:gd name="T2" fmla="*/ 0 w 772"/>
                <a:gd name="T3" fmla="*/ 0 h 3266"/>
                <a:gd name="T4" fmla="*/ 0 w 772"/>
                <a:gd name="T5" fmla="*/ 0 h 3266"/>
                <a:gd name="T6" fmla="*/ 0 w 772"/>
                <a:gd name="T7" fmla="*/ 0 h 3266"/>
                <a:gd name="T8" fmla="*/ 0 w 772"/>
                <a:gd name="T9" fmla="*/ 0 h 3266"/>
                <a:gd name="T10" fmla="*/ 0 w 772"/>
                <a:gd name="T11" fmla="*/ 0 h 3266"/>
                <a:gd name="T12" fmla="*/ 0 w 772"/>
                <a:gd name="T13" fmla="*/ 0 h 3266"/>
                <a:gd name="T14" fmla="*/ 0 w 772"/>
                <a:gd name="T15" fmla="*/ 0 h 3266"/>
                <a:gd name="T16" fmla="*/ 0 w 772"/>
                <a:gd name="T17" fmla="*/ 0 h 3266"/>
                <a:gd name="T18" fmla="*/ 0 w 772"/>
                <a:gd name="T19" fmla="*/ 0 h 3266"/>
                <a:gd name="T20" fmla="*/ 0 w 772"/>
                <a:gd name="T21" fmla="*/ 0 h 3266"/>
                <a:gd name="T22" fmla="*/ 0 w 772"/>
                <a:gd name="T23" fmla="*/ 0 h 3266"/>
                <a:gd name="T24" fmla="*/ 0 w 772"/>
                <a:gd name="T25" fmla="*/ 0 h 3266"/>
                <a:gd name="T26" fmla="*/ 0 w 772"/>
                <a:gd name="T27" fmla="*/ 0 h 3266"/>
                <a:gd name="T28" fmla="*/ 0 w 772"/>
                <a:gd name="T29" fmla="*/ 0 h 3266"/>
                <a:gd name="T30" fmla="*/ 0 w 772"/>
                <a:gd name="T31" fmla="*/ 0 h 3266"/>
                <a:gd name="T32" fmla="*/ 0 w 772"/>
                <a:gd name="T33" fmla="*/ 0 h 3266"/>
                <a:gd name="T34" fmla="*/ 0 w 772"/>
                <a:gd name="T35" fmla="*/ 0 h 3266"/>
                <a:gd name="T36" fmla="*/ 0 w 772"/>
                <a:gd name="T37" fmla="*/ 0 h 3266"/>
                <a:gd name="T38" fmla="*/ 0 w 772"/>
                <a:gd name="T39" fmla="*/ 0 h 3266"/>
                <a:gd name="T40" fmla="*/ 0 w 772"/>
                <a:gd name="T41" fmla="*/ 0 h 3266"/>
                <a:gd name="T42" fmla="*/ 0 w 772"/>
                <a:gd name="T43" fmla="*/ 0 h 3266"/>
                <a:gd name="T44" fmla="*/ 0 w 772"/>
                <a:gd name="T45" fmla="*/ 0 h 3266"/>
                <a:gd name="T46" fmla="*/ 0 w 772"/>
                <a:gd name="T47" fmla="*/ 0 h 3266"/>
                <a:gd name="T48" fmla="*/ 0 w 772"/>
                <a:gd name="T49" fmla="*/ 0 h 3266"/>
                <a:gd name="T50" fmla="*/ 0 w 772"/>
                <a:gd name="T51" fmla="*/ 0 h 3266"/>
                <a:gd name="T52" fmla="*/ 0 w 772"/>
                <a:gd name="T53" fmla="*/ 0 h 3266"/>
                <a:gd name="T54" fmla="*/ 0 w 772"/>
                <a:gd name="T55" fmla="*/ 0 h 3266"/>
                <a:gd name="T56" fmla="*/ 0 w 772"/>
                <a:gd name="T57" fmla="*/ 0 h 3266"/>
                <a:gd name="T58" fmla="*/ 0 w 772"/>
                <a:gd name="T59" fmla="*/ 0 h 3266"/>
                <a:gd name="T60" fmla="*/ 0 w 772"/>
                <a:gd name="T61" fmla="*/ 0 h 3266"/>
                <a:gd name="T62" fmla="*/ 0 w 772"/>
                <a:gd name="T63" fmla="*/ 0 h 3266"/>
                <a:gd name="T64" fmla="*/ 0 w 772"/>
                <a:gd name="T65" fmla="*/ 0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0" name="Freeform 39">
              <a:extLst>
                <a:ext uri="{FF2B5EF4-FFF2-40B4-BE49-F238E27FC236}">
                  <a16:creationId xmlns:a16="http://schemas.microsoft.com/office/drawing/2014/main" id="{B7346D30-B661-438B-A30D-36E5B1F46132}"/>
                </a:ext>
              </a:extLst>
            </p:cNvPr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0 w 772"/>
                <a:gd name="T1" fmla="*/ 1 h 3266"/>
                <a:gd name="T2" fmla="*/ 0 w 772"/>
                <a:gd name="T3" fmla="*/ 1 h 3266"/>
                <a:gd name="T4" fmla="*/ 0 w 772"/>
                <a:gd name="T5" fmla="*/ 1 h 3266"/>
                <a:gd name="T6" fmla="*/ 0 w 772"/>
                <a:gd name="T7" fmla="*/ 1 h 3266"/>
                <a:gd name="T8" fmla="*/ 0 w 772"/>
                <a:gd name="T9" fmla="*/ 1 h 3266"/>
                <a:gd name="T10" fmla="*/ 0 w 772"/>
                <a:gd name="T11" fmla="*/ 1 h 3266"/>
                <a:gd name="T12" fmla="*/ 0 w 772"/>
                <a:gd name="T13" fmla="*/ 1 h 3266"/>
                <a:gd name="T14" fmla="*/ 0 w 772"/>
                <a:gd name="T15" fmla="*/ 1 h 3266"/>
                <a:gd name="T16" fmla="*/ 0 w 772"/>
                <a:gd name="T17" fmla="*/ 1 h 3266"/>
                <a:gd name="T18" fmla="*/ 0 w 772"/>
                <a:gd name="T19" fmla="*/ 1 h 3266"/>
                <a:gd name="T20" fmla="*/ 0 w 772"/>
                <a:gd name="T21" fmla="*/ 1 h 3266"/>
                <a:gd name="T22" fmla="*/ 0 w 772"/>
                <a:gd name="T23" fmla="*/ 1 h 3266"/>
                <a:gd name="T24" fmla="*/ 0 w 772"/>
                <a:gd name="T25" fmla="*/ 1 h 3266"/>
                <a:gd name="T26" fmla="*/ 0 w 772"/>
                <a:gd name="T27" fmla="*/ 1 h 3266"/>
                <a:gd name="T28" fmla="*/ 0 w 772"/>
                <a:gd name="T29" fmla="*/ 1 h 3266"/>
                <a:gd name="T30" fmla="*/ 0 w 772"/>
                <a:gd name="T31" fmla="*/ 0 h 3266"/>
                <a:gd name="T32" fmla="*/ 0 w 772"/>
                <a:gd name="T33" fmla="*/ 1 h 3266"/>
                <a:gd name="T34" fmla="*/ 0 w 772"/>
                <a:gd name="T35" fmla="*/ 1 h 3266"/>
                <a:gd name="T36" fmla="*/ 0 w 772"/>
                <a:gd name="T37" fmla="*/ 1 h 3266"/>
                <a:gd name="T38" fmla="*/ 0 w 772"/>
                <a:gd name="T39" fmla="*/ 1 h 3266"/>
                <a:gd name="T40" fmla="*/ 0 w 772"/>
                <a:gd name="T41" fmla="*/ 1 h 3266"/>
                <a:gd name="T42" fmla="*/ 0 w 772"/>
                <a:gd name="T43" fmla="*/ 1 h 3266"/>
                <a:gd name="T44" fmla="*/ 0 w 772"/>
                <a:gd name="T45" fmla="*/ 1 h 3266"/>
                <a:gd name="T46" fmla="*/ 0 w 772"/>
                <a:gd name="T47" fmla="*/ 1 h 3266"/>
                <a:gd name="T48" fmla="*/ 0 w 772"/>
                <a:gd name="T49" fmla="*/ 1 h 3266"/>
                <a:gd name="T50" fmla="*/ 0 w 772"/>
                <a:gd name="T51" fmla="*/ 1 h 3266"/>
                <a:gd name="T52" fmla="*/ 0 w 772"/>
                <a:gd name="T53" fmla="*/ 1 h 3266"/>
                <a:gd name="T54" fmla="*/ 0 w 772"/>
                <a:gd name="T55" fmla="*/ 1 h 3266"/>
                <a:gd name="T56" fmla="*/ 0 w 772"/>
                <a:gd name="T57" fmla="*/ 1 h 3266"/>
                <a:gd name="T58" fmla="*/ 0 w 772"/>
                <a:gd name="T59" fmla="*/ 1 h 3266"/>
                <a:gd name="T60" fmla="*/ 0 w 772"/>
                <a:gd name="T61" fmla="*/ 1 h 3266"/>
                <a:gd name="T62" fmla="*/ 0 w 772"/>
                <a:gd name="T63" fmla="*/ 1 h 3266"/>
                <a:gd name="T64" fmla="*/ 0 w 772"/>
                <a:gd name="T65" fmla="*/ 1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36" name="Group 40">
            <a:extLst>
              <a:ext uri="{FF2B5EF4-FFF2-40B4-BE49-F238E27FC236}">
                <a16:creationId xmlns:a16="http://schemas.microsoft.com/office/drawing/2014/main" id="{2A60CD09-4F21-4403-AF4E-2F7838B19184}"/>
              </a:ext>
            </a:extLst>
          </p:cNvPr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037" name="Group 41">
              <a:extLst>
                <a:ext uri="{FF2B5EF4-FFF2-40B4-BE49-F238E27FC236}">
                  <a16:creationId xmlns:a16="http://schemas.microsoft.com/office/drawing/2014/main" id="{4694AB20-97C6-4C92-90DB-65D7B8BB0070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1039" name="Freeform 42">
                <a:extLst>
                  <a:ext uri="{FF2B5EF4-FFF2-40B4-BE49-F238E27FC236}">
                    <a16:creationId xmlns:a16="http://schemas.microsoft.com/office/drawing/2014/main" id="{BE8A4D16-56DB-4B08-98D9-40DC4339E5CF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0 w 245"/>
                  <a:gd name="T1" fmla="*/ 0 h 806"/>
                  <a:gd name="T2" fmla="*/ 0 w 245"/>
                  <a:gd name="T3" fmla="*/ 0 h 806"/>
                  <a:gd name="T4" fmla="*/ 0 w 245"/>
                  <a:gd name="T5" fmla="*/ 0 h 806"/>
                  <a:gd name="T6" fmla="*/ 0 w 245"/>
                  <a:gd name="T7" fmla="*/ 0 h 806"/>
                  <a:gd name="T8" fmla="*/ 0 w 245"/>
                  <a:gd name="T9" fmla="*/ 0 h 806"/>
                  <a:gd name="T10" fmla="*/ 0 w 245"/>
                  <a:gd name="T11" fmla="*/ 0 h 806"/>
                  <a:gd name="T12" fmla="*/ 0 w 245"/>
                  <a:gd name="T13" fmla="*/ 0 h 806"/>
                  <a:gd name="T14" fmla="*/ 0 w 245"/>
                  <a:gd name="T15" fmla="*/ 0 h 80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40" name="Group 43">
                <a:extLst>
                  <a:ext uri="{FF2B5EF4-FFF2-40B4-BE49-F238E27FC236}">
                    <a16:creationId xmlns:a16="http://schemas.microsoft.com/office/drawing/2014/main" id="{94B60855-F779-4DB4-85A1-B35055EDF93E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1041" name="Freeform 44">
                  <a:extLst>
                    <a:ext uri="{FF2B5EF4-FFF2-40B4-BE49-F238E27FC236}">
                      <a16:creationId xmlns:a16="http://schemas.microsoft.com/office/drawing/2014/main" id="{6CF84D36-45CF-4312-BE6A-4837496FA919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0 w 604"/>
                    <a:gd name="T3" fmla="*/ 0 h 349"/>
                    <a:gd name="T4" fmla="*/ 0 w 604"/>
                    <a:gd name="T5" fmla="*/ 0 h 349"/>
                    <a:gd name="T6" fmla="*/ 0 w 604"/>
                    <a:gd name="T7" fmla="*/ 0 h 349"/>
                    <a:gd name="T8" fmla="*/ 0 w 604"/>
                    <a:gd name="T9" fmla="*/ 0 h 349"/>
                    <a:gd name="T10" fmla="*/ 0 w 604"/>
                    <a:gd name="T11" fmla="*/ 0 h 349"/>
                    <a:gd name="T12" fmla="*/ 0 w 604"/>
                    <a:gd name="T13" fmla="*/ 0 h 349"/>
                    <a:gd name="T14" fmla="*/ 0 w 604"/>
                    <a:gd name="T15" fmla="*/ 0 h 349"/>
                    <a:gd name="T16" fmla="*/ 0 w 604"/>
                    <a:gd name="T17" fmla="*/ 0 h 34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2" name="Freeform 45">
                  <a:extLst>
                    <a:ext uri="{FF2B5EF4-FFF2-40B4-BE49-F238E27FC236}">
                      <a16:creationId xmlns:a16="http://schemas.microsoft.com/office/drawing/2014/main" id="{E5D80DF1-96C3-4F8C-A428-E8D1F8189813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5062" y="318"/>
                  <a:ext cx="269" cy="438"/>
                </a:xfrm>
                <a:custGeom>
                  <a:avLst/>
                  <a:gdLst>
                    <a:gd name="T0" fmla="*/ 0 w 1064"/>
                    <a:gd name="T1" fmla="*/ 0 h 1230"/>
                    <a:gd name="T2" fmla="*/ 0 w 1064"/>
                    <a:gd name="T3" fmla="*/ 0 h 1230"/>
                    <a:gd name="T4" fmla="*/ 0 w 1064"/>
                    <a:gd name="T5" fmla="*/ 0 h 1230"/>
                    <a:gd name="T6" fmla="*/ 0 w 1064"/>
                    <a:gd name="T7" fmla="*/ 0 h 1230"/>
                    <a:gd name="T8" fmla="*/ 0 w 1064"/>
                    <a:gd name="T9" fmla="*/ 0 h 1230"/>
                    <a:gd name="T10" fmla="*/ 0 w 1064"/>
                    <a:gd name="T11" fmla="*/ 0 h 1230"/>
                    <a:gd name="T12" fmla="*/ 0 w 1064"/>
                    <a:gd name="T13" fmla="*/ 0 h 1230"/>
                    <a:gd name="T14" fmla="*/ 0 w 1064"/>
                    <a:gd name="T15" fmla="*/ 0 h 1230"/>
                    <a:gd name="T16" fmla="*/ 0 w 1064"/>
                    <a:gd name="T17" fmla="*/ 0 h 1230"/>
                    <a:gd name="T18" fmla="*/ 0 w 1064"/>
                    <a:gd name="T19" fmla="*/ 0 h 1230"/>
                    <a:gd name="T20" fmla="*/ 0 w 1064"/>
                    <a:gd name="T21" fmla="*/ 0 h 1230"/>
                    <a:gd name="T22" fmla="*/ 0 w 1064"/>
                    <a:gd name="T23" fmla="*/ 0 h 1230"/>
                    <a:gd name="T24" fmla="*/ 0 w 1064"/>
                    <a:gd name="T25" fmla="*/ 0 h 1230"/>
                    <a:gd name="T26" fmla="*/ 0 w 1064"/>
                    <a:gd name="T27" fmla="*/ 0 h 1230"/>
                    <a:gd name="T28" fmla="*/ 0 w 1064"/>
                    <a:gd name="T29" fmla="*/ 0 h 1230"/>
                    <a:gd name="T30" fmla="*/ 0 w 1064"/>
                    <a:gd name="T31" fmla="*/ 0 h 1230"/>
                    <a:gd name="T32" fmla="*/ 0 w 1064"/>
                    <a:gd name="T33" fmla="*/ 0 h 1230"/>
                    <a:gd name="T34" fmla="*/ 0 w 1064"/>
                    <a:gd name="T35" fmla="*/ 0 h 1230"/>
                    <a:gd name="T36" fmla="*/ 0 w 1064"/>
                    <a:gd name="T37" fmla="*/ 0 h 1230"/>
                    <a:gd name="T38" fmla="*/ 0 w 1064"/>
                    <a:gd name="T39" fmla="*/ 0 h 1230"/>
                    <a:gd name="T40" fmla="*/ 0 w 1064"/>
                    <a:gd name="T41" fmla="*/ 0 h 1230"/>
                    <a:gd name="T42" fmla="*/ 0 w 1064"/>
                    <a:gd name="T43" fmla="*/ 0 h 1230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3" name="Freeform 46">
                  <a:extLst>
                    <a:ext uri="{FF2B5EF4-FFF2-40B4-BE49-F238E27FC236}">
                      <a16:creationId xmlns:a16="http://schemas.microsoft.com/office/drawing/2014/main" id="{ED8FBE20-2793-471B-A8EA-D37BA3688F20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872" y="168"/>
                  <a:ext cx="505" cy="898"/>
                </a:xfrm>
                <a:custGeom>
                  <a:avLst/>
                  <a:gdLst>
                    <a:gd name="T0" fmla="*/ 0 w 2002"/>
                    <a:gd name="T1" fmla="*/ 0 h 2521"/>
                    <a:gd name="T2" fmla="*/ 0 w 2002"/>
                    <a:gd name="T3" fmla="*/ 0 h 2521"/>
                    <a:gd name="T4" fmla="*/ 0 w 2002"/>
                    <a:gd name="T5" fmla="*/ 0 h 2521"/>
                    <a:gd name="T6" fmla="*/ 0 w 2002"/>
                    <a:gd name="T7" fmla="*/ 0 h 2521"/>
                    <a:gd name="T8" fmla="*/ 0 w 2002"/>
                    <a:gd name="T9" fmla="*/ 0 h 2521"/>
                    <a:gd name="T10" fmla="*/ 0 w 2002"/>
                    <a:gd name="T11" fmla="*/ 0 h 252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4" name="Freeform 47">
                  <a:extLst>
                    <a:ext uri="{FF2B5EF4-FFF2-40B4-BE49-F238E27FC236}">
                      <a16:creationId xmlns:a16="http://schemas.microsoft.com/office/drawing/2014/main" id="{B256BC0B-7ED0-4887-86A7-2AA417725A56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0 w 3007"/>
                    <a:gd name="T1" fmla="*/ 0 h 3771"/>
                    <a:gd name="T2" fmla="*/ 0 w 3007"/>
                    <a:gd name="T3" fmla="*/ 0 h 3771"/>
                    <a:gd name="T4" fmla="*/ 0 w 3007"/>
                    <a:gd name="T5" fmla="*/ 0 h 3771"/>
                    <a:gd name="T6" fmla="*/ 0 w 3007"/>
                    <a:gd name="T7" fmla="*/ 0 h 3771"/>
                    <a:gd name="T8" fmla="*/ 0 w 3007"/>
                    <a:gd name="T9" fmla="*/ 0 h 3771"/>
                    <a:gd name="T10" fmla="*/ 0 w 3007"/>
                    <a:gd name="T11" fmla="*/ 0 h 3771"/>
                    <a:gd name="T12" fmla="*/ 0 w 3007"/>
                    <a:gd name="T13" fmla="*/ 0 h 3771"/>
                    <a:gd name="T14" fmla="*/ 0 w 3007"/>
                    <a:gd name="T15" fmla="*/ 0 h 3771"/>
                    <a:gd name="T16" fmla="*/ 0 w 3007"/>
                    <a:gd name="T17" fmla="*/ 0 h 3771"/>
                    <a:gd name="T18" fmla="*/ 0 w 3007"/>
                    <a:gd name="T19" fmla="*/ 0 h 3771"/>
                    <a:gd name="T20" fmla="*/ 0 w 3007"/>
                    <a:gd name="T21" fmla="*/ 0 h 3771"/>
                    <a:gd name="T22" fmla="*/ 0 w 3007"/>
                    <a:gd name="T23" fmla="*/ 0 h 3771"/>
                    <a:gd name="T24" fmla="*/ 0 w 3007"/>
                    <a:gd name="T25" fmla="*/ 0 h 3771"/>
                    <a:gd name="T26" fmla="*/ 0 w 3007"/>
                    <a:gd name="T27" fmla="*/ 0 h 3771"/>
                    <a:gd name="T28" fmla="*/ 0 w 3007"/>
                    <a:gd name="T29" fmla="*/ 0 h 3771"/>
                    <a:gd name="T30" fmla="*/ 0 w 3007"/>
                    <a:gd name="T31" fmla="*/ 0 h 3771"/>
                    <a:gd name="T32" fmla="*/ 0 w 3007"/>
                    <a:gd name="T33" fmla="*/ 0 h 3771"/>
                    <a:gd name="T34" fmla="*/ 0 w 3007"/>
                    <a:gd name="T35" fmla="*/ 0 h 3771"/>
                    <a:gd name="T36" fmla="*/ 0 w 3007"/>
                    <a:gd name="T37" fmla="*/ 0 h 3771"/>
                    <a:gd name="T38" fmla="*/ 0 w 3007"/>
                    <a:gd name="T39" fmla="*/ 0 h 3771"/>
                    <a:gd name="T40" fmla="*/ 0 w 3007"/>
                    <a:gd name="T41" fmla="*/ 0 h 3771"/>
                    <a:gd name="T42" fmla="*/ 0 w 3007"/>
                    <a:gd name="T43" fmla="*/ 0 h 3771"/>
                    <a:gd name="T44" fmla="*/ 0 w 3007"/>
                    <a:gd name="T45" fmla="*/ 0 h 3771"/>
                    <a:gd name="T46" fmla="*/ 0 w 3007"/>
                    <a:gd name="T47" fmla="*/ 0 h 3771"/>
                    <a:gd name="T48" fmla="*/ 0 w 3007"/>
                    <a:gd name="T49" fmla="*/ 0 h 3771"/>
                    <a:gd name="T50" fmla="*/ 0 w 3007"/>
                    <a:gd name="T51" fmla="*/ 0 h 3771"/>
                    <a:gd name="T52" fmla="*/ 0 w 3007"/>
                    <a:gd name="T53" fmla="*/ 0 h 3771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5" name="Freeform 48">
                  <a:extLst>
                    <a:ext uri="{FF2B5EF4-FFF2-40B4-BE49-F238E27FC236}">
                      <a16:creationId xmlns:a16="http://schemas.microsoft.com/office/drawing/2014/main" id="{BC7C3E07-0EE4-414C-91ED-C9B160B626EF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5311" y="883"/>
                  <a:ext cx="169" cy="122"/>
                </a:xfrm>
                <a:custGeom>
                  <a:avLst/>
                  <a:gdLst>
                    <a:gd name="T0" fmla="*/ 0 w 673"/>
                    <a:gd name="T1" fmla="*/ 0 h 342"/>
                    <a:gd name="T2" fmla="*/ 0 w 673"/>
                    <a:gd name="T3" fmla="*/ 0 h 342"/>
                    <a:gd name="T4" fmla="*/ 0 w 673"/>
                    <a:gd name="T5" fmla="*/ 0 h 342"/>
                    <a:gd name="T6" fmla="*/ 0 w 673"/>
                    <a:gd name="T7" fmla="*/ 0 h 342"/>
                    <a:gd name="T8" fmla="*/ 0 w 673"/>
                    <a:gd name="T9" fmla="*/ 0 h 342"/>
                    <a:gd name="T10" fmla="*/ 0 w 673"/>
                    <a:gd name="T11" fmla="*/ 0 h 342"/>
                    <a:gd name="T12" fmla="*/ 0 w 673"/>
                    <a:gd name="T13" fmla="*/ 0 h 342"/>
                    <a:gd name="T14" fmla="*/ 0 w 673"/>
                    <a:gd name="T15" fmla="*/ 0 h 34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6" name="Freeform 49">
                  <a:extLst>
                    <a:ext uri="{FF2B5EF4-FFF2-40B4-BE49-F238E27FC236}">
                      <a16:creationId xmlns:a16="http://schemas.microsoft.com/office/drawing/2014/main" id="{7376305E-F294-47CA-A4BD-060DD8966BA5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5253" y="792"/>
                  <a:ext cx="181" cy="144"/>
                </a:xfrm>
                <a:custGeom>
                  <a:avLst/>
                  <a:gdLst>
                    <a:gd name="T0" fmla="*/ 0 w 716"/>
                    <a:gd name="T1" fmla="*/ 0 h 403"/>
                    <a:gd name="T2" fmla="*/ 0 w 716"/>
                    <a:gd name="T3" fmla="*/ 0 h 403"/>
                    <a:gd name="T4" fmla="*/ 0 w 716"/>
                    <a:gd name="T5" fmla="*/ 0 h 403"/>
                    <a:gd name="T6" fmla="*/ 0 w 716"/>
                    <a:gd name="T7" fmla="*/ 0 h 403"/>
                    <a:gd name="T8" fmla="*/ 0 w 716"/>
                    <a:gd name="T9" fmla="*/ 0 h 403"/>
                    <a:gd name="T10" fmla="*/ 0 w 716"/>
                    <a:gd name="T11" fmla="*/ 0 h 403"/>
                    <a:gd name="T12" fmla="*/ 0 w 716"/>
                    <a:gd name="T13" fmla="*/ 0 h 403"/>
                    <a:gd name="T14" fmla="*/ 0 w 716"/>
                    <a:gd name="T15" fmla="*/ 0 h 40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7" name="Freeform 50">
                  <a:extLst>
                    <a:ext uri="{FF2B5EF4-FFF2-40B4-BE49-F238E27FC236}">
                      <a16:creationId xmlns:a16="http://schemas.microsoft.com/office/drawing/2014/main" id="{CC317447-6447-4C4B-836D-1634FAA7BA5F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0 h 411"/>
                    <a:gd name="T2" fmla="*/ 0 w 717"/>
                    <a:gd name="T3" fmla="*/ 0 h 411"/>
                    <a:gd name="T4" fmla="*/ 0 w 717"/>
                    <a:gd name="T5" fmla="*/ 0 h 411"/>
                    <a:gd name="T6" fmla="*/ 0 w 717"/>
                    <a:gd name="T7" fmla="*/ 0 h 411"/>
                    <a:gd name="T8" fmla="*/ 0 w 717"/>
                    <a:gd name="T9" fmla="*/ 0 h 411"/>
                    <a:gd name="T10" fmla="*/ 0 w 717"/>
                    <a:gd name="T11" fmla="*/ 0 h 411"/>
                    <a:gd name="T12" fmla="*/ 0 w 717"/>
                    <a:gd name="T13" fmla="*/ 0 h 411"/>
                    <a:gd name="T14" fmla="*/ 0 w 717"/>
                    <a:gd name="T15" fmla="*/ 0 h 41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" name="Freeform 51">
                  <a:extLst>
                    <a:ext uri="{FF2B5EF4-FFF2-40B4-BE49-F238E27FC236}">
                      <a16:creationId xmlns:a16="http://schemas.microsoft.com/office/drawing/2014/main" id="{552BE0F0-1986-4857-812A-9975CA2CEAE8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961" y="128"/>
                  <a:ext cx="179" cy="138"/>
                </a:xfrm>
                <a:custGeom>
                  <a:avLst/>
                  <a:gdLst>
                    <a:gd name="T0" fmla="*/ 0 w 709"/>
                    <a:gd name="T1" fmla="*/ 0 h 386"/>
                    <a:gd name="T2" fmla="*/ 0 w 709"/>
                    <a:gd name="T3" fmla="*/ 0 h 386"/>
                    <a:gd name="T4" fmla="*/ 0 w 709"/>
                    <a:gd name="T5" fmla="*/ 0 h 386"/>
                    <a:gd name="T6" fmla="*/ 0 w 709"/>
                    <a:gd name="T7" fmla="*/ 0 h 386"/>
                    <a:gd name="T8" fmla="*/ 0 w 709"/>
                    <a:gd name="T9" fmla="*/ 0 h 386"/>
                    <a:gd name="T10" fmla="*/ 0 w 709"/>
                    <a:gd name="T11" fmla="*/ 0 h 386"/>
                    <a:gd name="T12" fmla="*/ 0 w 709"/>
                    <a:gd name="T13" fmla="*/ 0 h 386"/>
                    <a:gd name="T14" fmla="*/ 0 w 709"/>
                    <a:gd name="T15" fmla="*/ 0 h 38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038" name="Line 52">
              <a:extLst>
                <a:ext uri="{FF2B5EF4-FFF2-40B4-BE49-F238E27FC236}">
                  <a16:creationId xmlns:a16="http://schemas.microsoft.com/office/drawing/2014/main" id="{4D258269-EC89-427A-B277-62FF715BC731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33" r:id="rId1"/>
    <p:sldLayoutId id="2147484123" r:id="rId2"/>
    <p:sldLayoutId id="2147484124" r:id="rId3"/>
    <p:sldLayoutId id="2147484125" r:id="rId4"/>
    <p:sldLayoutId id="2147484126" r:id="rId5"/>
    <p:sldLayoutId id="2147484127" r:id="rId6"/>
    <p:sldLayoutId id="2147484128" r:id="rId7"/>
    <p:sldLayoutId id="2147484129" r:id="rId8"/>
    <p:sldLayoutId id="2147484130" r:id="rId9"/>
    <p:sldLayoutId id="2147484131" r:id="rId10"/>
    <p:sldLayoutId id="214748413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mailto:proekt-ds@mail.ru" TargetMode="External"/><Relationship Id="rId2" Type="http://schemas.openxmlformats.org/officeDocument/2006/relationships/hyperlink" Target="mailto:sosedi2024@sosedi2024.ru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hyperlink" Target="https://vk.com/proektds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5A1310D1-470E-4328-906D-858186665E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94546D1-5CAE-4431-8FF8-8F8C64D5F19E}" type="slidenum">
              <a:rPr lang="ru-RU" altLang="ru-RU" sz="140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ru-RU" altLang="ru-RU" sz="1400"/>
          </a:p>
        </p:txBody>
      </p:sp>
      <p:sp>
        <p:nvSpPr>
          <p:cNvPr id="2" name="Подзаголовок 1">
            <a:extLst>
              <a:ext uri="{FF2B5EF4-FFF2-40B4-BE49-F238E27FC236}">
                <a16:creationId xmlns:a16="http://schemas.microsoft.com/office/drawing/2014/main" id="{18B09609-9909-449D-9492-69A7D7EE96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1640" y="3645024"/>
            <a:ext cx="6808360" cy="1962494"/>
          </a:xfrm>
        </p:spPr>
        <p:txBody>
          <a:bodyPr/>
          <a:lstStyle/>
          <a:p>
            <a:pPr eaLnBrk="1" hangingPunct="1">
              <a:defRPr/>
            </a:pPr>
            <a:r>
              <a:rPr lang="en-US" sz="1200" dirty="0"/>
              <a:t>Сергей Александрович Кузнецов </a:t>
            </a:r>
          </a:p>
          <a:p>
            <a:pPr eaLnBrk="1" hangingPunct="1">
              <a:defRPr/>
            </a:pPr>
            <a:r>
              <a:rPr lang="en-US" sz="1200" dirty="0"/>
              <a:t>Куратор проекта “День соседей” ОАТОС</a:t>
            </a:r>
          </a:p>
          <a:p>
            <a:pPr eaLnBrk="1" hangingPunct="1">
              <a:defRPr/>
            </a:pPr>
            <a:r>
              <a:rPr lang="en-US" sz="1200" dirty="0"/>
              <a:t>Руководитель общероссийского проекта </a:t>
            </a:r>
          </a:p>
          <a:p>
            <a:pPr eaLnBrk="1" hangingPunct="1">
              <a:defRPr/>
            </a:pPr>
            <a:r>
              <a:rPr lang="en-US" sz="1200" dirty="0"/>
              <a:t>“Добрые соседи”</a:t>
            </a:r>
          </a:p>
          <a:p>
            <a:pPr eaLnBrk="1" hangingPunct="1">
              <a:defRPr/>
            </a:pPr>
            <a:r>
              <a:rPr lang="en-US" sz="1200" dirty="0"/>
              <a:t>Федеральный координатор ежегодной всероссийской акции Международный день соседей, заместитель директора Университета ТОС.</a:t>
            </a:r>
          </a:p>
          <a:p>
            <a:pPr eaLnBrk="1" hangingPunct="1">
              <a:defRPr/>
            </a:pPr>
            <a:endParaRPr lang="en-US" sz="2000" dirty="0"/>
          </a:p>
          <a:p>
            <a:pPr eaLnBrk="1" hangingPunct="1">
              <a:defRPr/>
            </a:pPr>
            <a:endParaRPr lang="en-US" sz="2000" dirty="0"/>
          </a:p>
          <a:p>
            <a:pPr eaLnBrk="1" hangingPunct="1">
              <a:defRPr/>
            </a:pPr>
            <a:endParaRPr lang="en-US" sz="2000" dirty="0"/>
          </a:p>
          <a:p>
            <a:pPr eaLnBrk="1" hangingPunct="1">
              <a:defRPr/>
            </a:pPr>
            <a:r>
              <a:rPr lang="ru-RU" sz="2000" dirty="0"/>
              <a:t>Всероссийский информационно методический </a:t>
            </a:r>
            <a:r>
              <a:rPr lang="ru-RU" sz="2000" dirty="0" err="1"/>
              <a:t>вебинар</a:t>
            </a:r>
            <a:r>
              <a:rPr lang="ru-RU" sz="2000" dirty="0"/>
              <a:t> 27.04.2024</a:t>
            </a:r>
          </a:p>
          <a:p>
            <a:pPr eaLnBrk="1" hangingPunct="1">
              <a:defRPr/>
            </a:pPr>
            <a:endParaRPr lang="ru-RU" sz="2400" dirty="0"/>
          </a:p>
          <a:p>
            <a:pPr>
              <a:defRPr/>
            </a:pPr>
            <a:endParaRPr lang="ru-RU" sz="2400" dirty="0"/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E4CE30A3-DDF5-475C-9B6A-76070ECF1F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1640" y="2996952"/>
            <a:ext cx="6613625" cy="648072"/>
          </a:xfrm>
        </p:spPr>
        <p:txBody>
          <a:bodyPr/>
          <a:lstStyle/>
          <a:p>
            <a:pPr algn="l">
              <a:defRPr/>
            </a:pPr>
            <a:r>
              <a:rPr lang="en-US" sz="2500" b="1" dirty="0">
                <a:solidFill>
                  <a:srgbClr val="3333FF"/>
                </a:solidFill>
              </a:rPr>
              <a:t>        </a:t>
            </a:r>
            <a:r>
              <a:rPr lang="ru-RU" sz="2500" b="1" dirty="0" smtClean="0">
                <a:solidFill>
                  <a:srgbClr val="3333FF"/>
                </a:solidFill>
              </a:rPr>
              <a:t/>
            </a:r>
            <a:br>
              <a:rPr lang="ru-RU" sz="2500" b="1" dirty="0" smtClean="0">
                <a:solidFill>
                  <a:srgbClr val="3333FF"/>
                </a:solidFill>
              </a:rPr>
            </a:br>
            <a:r>
              <a:rPr lang="en-US" sz="2500" b="1" dirty="0" smtClean="0">
                <a:solidFill>
                  <a:srgbClr val="3333FF"/>
                </a:solidFill>
              </a:rPr>
              <a:t>  </a:t>
            </a:r>
            <a:r>
              <a:rPr lang="ru-RU" sz="2500" b="1" dirty="0">
                <a:effectLst/>
              </a:rPr>
              <a:t>«Международный день соседей 2024 – юбилей в наших домах и дворах»</a:t>
            </a:r>
            <a:br>
              <a:rPr lang="ru-RU" sz="2500" b="1" dirty="0">
                <a:effectLst/>
              </a:rPr>
            </a:br>
            <a:endParaRPr lang="ru-RU" sz="2500" b="1" dirty="0">
              <a:solidFill>
                <a:srgbClr val="3333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6405724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4016" y="152400"/>
            <a:ext cx="8100392" cy="1404392"/>
          </a:xfrm>
        </p:spPr>
        <p:txBody>
          <a:bodyPr/>
          <a:lstStyle/>
          <a:p>
            <a:r>
              <a:rPr lang="ru-RU" altLang="ru-RU" sz="2300" dirty="0">
                <a:solidFill>
                  <a:srgbClr val="3333FF"/>
                </a:solidFill>
              </a:rPr>
              <a:t>В 2015 году в 78 регионах</a:t>
            </a:r>
            <a:br>
              <a:rPr lang="ru-RU" altLang="ru-RU" sz="2300" dirty="0">
                <a:solidFill>
                  <a:srgbClr val="3333FF"/>
                </a:solidFill>
              </a:rPr>
            </a:br>
            <a:r>
              <a:rPr lang="ru-RU" altLang="ru-RU" sz="2300" dirty="0">
                <a:solidFill>
                  <a:srgbClr val="3333FF"/>
                </a:solidFill>
              </a:rPr>
              <a:t>В 2019 году – 2600 площадок</a:t>
            </a:r>
            <a:br>
              <a:rPr lang="ru-RU" altLang="ru-RU" sz="2300" dirty="0">
                <a:solidFill>
                  <a:srgbClr val="3333FF"/>
                </a:solidFill>
              </a:rPr>
            </a:br>
            <a:r>
              <a:rPr lang="ru-RU" altLang="ru-RU" sz="2300" dirty="0">
                <a:solidFill>
                  <a:srgbClr val="3333FF"/>
                </a:solidFill>
              </a:rPr>
              <a:t> В 2020 году 700 площадок (преимущественно онлайн)</a:t>
            </a:r>
            <a:r>
              <a:rPr lang="en-US" altLang="ru-RU" sz="2300" dirty="0">
                <a:solidFill>
                  <a:srgbClr val="3333FF"/>
                </a:solidFill>
              </a:rPr>
              <a:t/>
            </a:r>
            <a:br>
              <a:rPr lang="en-US" altLang="ru-RU" sz="2300" dirty="0">
                <a:solidFill>
                  <a:srgbClr val="3333FF"/>
                </a:solidFill>
              </a:rPr>
            </a:br>
            <a:r>
              <a:rPr lang="en-US" altLang="ru-RU" sz="2300" dirty="0">
                <a:solidFill>
                  <a:srgbClr val="3333FF"/>
                </a:solidFill>
              </a:rPr>
              <a:t>2023 год – более 3000 площадок!</a:t>
            </a:r>
            <a:endParaRPr lang="ru-RU" sz="2300" dirty="0">
              <a:solidFill>
                <a:srgbClr val="3333FF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5416" y="1996293"/>
            <a:ext cx="5814936" cy="4385035"/>
          </a:xfrm>
        </p:spPr>
      </p:pic>
      <p:sp>
        <p:nvSpPr>
          <p:cNvPr id="9218" name="Номер слайда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fld id="{E8CE0AD3-2D83-4308-BD87-ADC3E06F37C6}" type="slidenum">
              <a:rPr lang="ru-RU" altLang="ru-RU"/>
              <a:pPr eaLnBrk="1" hangingPunct="1"/>
              <a:t>10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634102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8810C6-C5DF-C323-8C20-D94A89B4D0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972344"/>
          </a:xfrm>
        </p:spPr>
        <p:txBody>
          <a:bodyPr/>
          <a:lstStyle/>
          <a:p>
            <a:r>
              <a:rPr lang="ru-RU" dirty="0" smtClean="0">
                <a:solidFill>
                  <a:srgbClr val="3333FF"/>
                </a:solidFill>
              </a:rPr>
              <a:t>Участники</a:t>
            </a:r>
            <a:endParaRPr lang="ru-RU" dirty="0">
              <a:solidFill>
                <a:srgbClr val="3333FF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6BF7BA5-C0FF-82D8-809B-14948EA718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56792"/>
            <a:ext cx="7696200" cy="3657600"/>
          </a:xfrm>
        </p:spPr>
        <p:txBody>
          <a:bodyPr/>
          <a:lstStyle/>
          <a:p>
            <a:r>
              <a:rPr lang="ru-RU" dirty="0"/>
              <a:t>Главные герои – соседи</a:t>
            </a:r>
          </a:p>
          <a:p>
            <a:r>
              <a:rPr lang="ru-RU" dirty="0"/>
              <a:t>Не для галочки</a:t>
            </a:r>
          </a:p>
          <a:p>
            <a:r>
              <a:rPr lang="ru-RU" dirty="0"/>
              <a:t>Не для Главы</a:t>
            </a:r>
          </a:p>
          <a:p>
            <a:r>
              <a:rPr lang="ru-RU" dirty="0"/>
              <a:t>Не для Губернатора</a:t>
            </a:r>
          </a:p>
          <a:p>
            <a:r>
              <a:rPr lang="ru-RU" dirty="0"/>
              <a:t>Для себя и сплочения тех, кто </a:t>
            </a:r>
            <a:r>
              <a:rPr lang="ru-RU" dirty="0" smtClean="0"/>
              <a:t>рядом, </a:t>
            </a:r>
            <a:r>
              <a:rPr lang="ru-RU" dirty="0"/>
              <a:t>на решение вопросов местного значения 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FFFBC08-9C5F-A7C7-757F-E30E3672F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215BF9-DB15-431B-852C-3EA9E34C57DA}" type="slidenum">
              <a:rPr lang="ru-RU" altLang="ru-RU" smtClean="0"/>
              <a:pPr>
                <a:defRPr/>
              </a:pPr>
              <a:t>11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48864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52400"/>
            <a:ext cx="7632848" cy="1260376"/>
          </a:xfrm>
        </p:spPr>
        <p:txBody>
          <a:bodyPr/>
          <a:lstStyle/>
          <a:p>
            <a:r>
              <a:rPr lang="ru-RU" sz="3500" dirty="0">
                <a:solidFill>
                  <a:srgbClr val="3333FF"/>
                </a:solidFill>
              </a:rPr>
              <a:t>День соседей - это </a:t>
            </a:r>
            <a:r>
              <a:rPr lang="ru-RU" sz="3500" dirty="0" smtClean="0">
                <a:solidFill>
                  <a:srgbClr val="3333FF"/>
                </a:solidFill>
              </a:rPr>
              <a:t/>
            </a:r>
            <a:br>
              <a:rPr lang="ru-RU" sz="3500" dirty="0" smtClean="0">
                <a:solidFill>
                  <a:srgbClr val="3333FF"/>
                </a:solidFill>
              </a:rPr>
            </a:br>
            <a:r>
              <a:rPr lang="ru-RU" sz="3500" dirty="0" smtClean="0">
                <a:solidFill>
                  <a:srgbClr val="3333FF"/>
                </a:solidFill>
              </a:rPr>
              <a:t>не </a:t>
            </a:r>
            <a:r>
              <a:rPr lang="ru-RU" sz="3500" dirty="0">
                <a:solidFill>
                  <a:srgbClr val="3333FF"/>
                </a:solidFill>
              </a:rPr>
              <a:t>обязательно большой праздник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484784"/>
            <a:ext cx="7696200" cy="3657600"/>
          </a:xfrm>
        </p:spPr>
        <p:txBody>
          <a:bodyPr/>
          <a:lstStyle/>
          <a:p>
            <a:pPr marL="0" indent="0">
              <a:buNone/>
            </a:pPr>
            <a:r>
              <a:rPr lang="ru-RU" sz="2500" dirty="0" smtClean="0"/>
              <a:t>Соседи </a:t>
            </a:r>
            <a:r>
              <a:rPr lang="ru-RU" sz="2500" dirty="0"/>
              <a:t>это люди живущие рядом, на одной площадке. Живущие в одном подъезде </a:t>
            </a:r>
            <a:r>
              <a:rPr lang="ru-RU" sz="2500" dirty="0" smtClean="0"/>
              <a:t/>
            </a:r>
            <a:br>
              <a:rPr lang="ru-RU" sz="2500" dirty="0" smtClean="0"/>
            </a:br>
            <a:r>
              <a:rPr lang="ru-RU" sz="2500" dirty="0" smtClean="0"/>
              <a:t>и </a:t>
            </a:r>
            <a:r>
              <a:rPr lang="ru-RU" sz="2500" dirty="0"/>
              <a:t>в одном доме. </a:t>
            </a:r>
            <a:br>
              <a:rPr lang="ru-RU" sz="2500" dirty="0"/>
            </a:br>
            <a:r>
              <a:rPr lang="ru-RU" sz="2500" dirty="0"/>
              <a:t/>
            </a:r>
            <a:br>
              <a:rPr lang="ru-RU" sz="2500" dirty="0"/>
            </a:br>
            <a:r>
              <a:rPr lang="ru-RU" sz="2500" dirty="0"/>
              <a:t>Даже если соберутся только несколько человек - это уже замечательно. Главное то, что они покажут пример добра и тепла остальным. </a:t>
            </a:r>
            <a:r>
              <a:rPr lang="ru-RU" sz="2500" dirty="0" smtClean="0"/>
              <a:t/>
            </a:r>
            <a:br>
              <a:rPr lang="ru-RU" sz="2500" dirty="0" smtClean="0"/>
            </a:br>
            <a:r>
              <a:rPr lang="ru-RU" sz="2500" dirty="0" smtClean="0"/>
              <a:t>И </a:t>
            </a:r>
            <a:r>
              <a:rPr lang="ru-RU" sz="2500" dirty="0"/>
              <a:t>в следующий раз участников станет больше. </a:t>
            </a:r>
            <a:br>
              <a:rPr lang="ru-RU" sz="2500" dirty="0"/>
            </a:br>
            <a:r>
              <a:rPr lang="ru-RU" sz="2500" dirty="0"/>
              <a:t/>
            </a:r>
            <a:br>
              <a:rPr lang="ru-RU" sz="2500" dirty="0"/>
            </a:br>
            <a:r>
              <a:rPr lang="ru-RU" sz="2500" dirty="0">
                <a:solidFill>
                  <a:schemeClr val="tx2"/>
                </a:solidFill>
              </a:rPr>
              <a:t>При планировании праздника не гонитесь </a:t>
            </a:r>
            <a:r>
              <a:rPr lang="ru-RU" sz="2500" dirty="0" smtClean="0">
                <a:solidFill>
                  <a:schemeClr val="tx2"/>
                </a:solidFill>
              </a:rPr>
              <a:t/>
            </a:r>
            <a:br>
              <a:rPr lang="ru-RU" sz="2500" dirty="0" smtClean="0">
                <a:solidFill>
                  <a:schemeClr val="tx2"/>
                </a:solidFill>
              </a:rPr>
            </a:br>
            <a:r>
              <a:rPr lang="ru-RU" sz="2500" dirty="0" smtClean="0">
                <a:solidFill>
                  <a:schemeClr val="tx2"/>
                </a:solidFill>
              </a:rPr>
              <a:t>за </a:t>
            </a:r>
            <a:r>
              <a:rPr lang="ru-RU" sz="2500" dirty="0">
                <a:solidFill>
                  <a:schemeClr val="tx2"/>
                </a:solidFill>
              </a:rPr>
              <a:t>масштабами и количеством. </a:t>
            </a:r>
            <a:r>
              <a:rPr lang="ru-RU" sz="2500" dirty="0" smtClean="0">
                <a:solidFill>
                  <a:schemeClr val="tx2"/>
                </a:solidFill>
              </a:rPr>
              <a:t/>
            </a:r>
            <a:br>
              <a:rPr lang="ru-RU" sz="2500" dirty="0" smtClean="0">
                <a:solidFill>
                  <a:schemeClr val="tx2"/>
                </a:solidFill>
              </a:rPr>
            </a:br>
            <a:r>
              <a:rPr lang="ru-RU" sz="2500" dirty="0" smtClean="0">
                <a:solidFill>
                  <a:schemeClr val="tx2"/>
                </a:solidFill>
              </a:rPr>
              <a:t>       Стремитесь </a:t>
            </a:r>
            <a:r>
              <a:rPr lang="ru-RU" sz="2500" dirty="0">
                <a:solidFill>
                  <a:schemeClr val="tx2"/>
                </a:solidFill>
              </a:rPr>
              <a:t>к радости от встречи </a:t>
            </a:r>
            <a:r>
              <a:rPr lang="ru-RU" sz="2500" dirty="0" smtClean="0">
                <a:solidFill>
                  <a:schemeClr val="tx2"/>
                </a:solidFill>
              </a:rPr>
              <a:t/>
            </a:r>
            <a:br>
              <a:rPr lang="ru-RU" sz="2500" dirty="0" smtClean="0">
                <a:solidFill>
                  <a:schemeClr val="tx2"/>
                </a:solidFill>
              </a:rPr>
            </a:br>
            <a:r>
              <a:rPr lang="ru-RU" sz="2500" dirty="0" smtClean="0">
                <a:solidFill>
                  <a:schemeClr val="tx2"/>
                </a:solidFill>
              </a:rPr>
              <a:t>  и </a:t>
            </a:r>
            <a:r>
              <a:rPr lang="ru-RU" sz="2500" dirty="0">
                <a:solidFill>
                  <a:schemeClr val="tx2"/>
                </a:solidFill>
              </a:rPr>
              <a:t>удовольствию от общения и общего дела.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215BF9-DB15-431B-852C-3EA9E34C57DA}" type="slidenum">
              <a:rPr lang="ru-RU" altLang="ru-RU" smtClean="0"/>
              <a:pPr>
                <a:defRPr/>
              </a:pPr>
              <a:t>12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723647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52400"/>
            <a:ext cx="7304980" cy="914400"/>
          </a:xfrm>
        </p:spPr>
        <p:txBody>
          <a:bodyPr/>
          <a:lstStyle/>
          <a:p>
            <a:r>
              <a:rPr lang="ru-RU" dirty="0" smtClean="0">
                <a:solidFill>
                  <a:srgbClr val="3333FF"/>
                </a:solidFill>
              </a:rPr>
              <a:t>Важно для всех регионов</a:t>
            </a:r>
            <a:endParaRPr lang="ru-RU" dirty="0">
              <a:solidFill>
                <a:srgbClr val="3333FF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Организовывать событие не </a:t>
            </a:r>
            <a:r>
              <a:rPr lang="ru-RU" dirty="0" smtClean="0">
                <a:solidFill>
                  <a:srgbClr val="FF0000"/>
                </a:solidFill>
              </a:rPr>
              <a:t>ДЛЯ</a:t>
            </a:r>
            <a:r>
              <a:rPr lang="ru-RU" dirty="0" smtClean="0"/>
              <a:t> людей, а </a:t>
            </a:r>
            <a:r>
              <a:rPr lang="ru-RU" dirty="0" smtClean="0">
                <a:solidFill>
                  <a:srgbClr val="FF0000"/>
                </a:solidFill>
              </a:rPr>
              <a:t>ВМЕСТЕ</a:t>
            </a:r>
            <a:r>
              <a:rPr lang="ru-RU" dirty="0" smtClean="0"/>
              <a:t> с ними!</a:t>
            </a:r>
          </a:p>
          <a:p>
            <a:r>
              <a:rPr lang="ru-RU" dirty="0" smtClean="0"/>
              <a:t>Партнеры могут быть разные</a:t>
            </a:r>
          </a:p>
          <a:p>
            <a:r>
              <a:rPr lang="ru-RU" dirty="0" smtClean="0"/>
              <a:t>Сценарии и идеи праздника – тоже</a:t>
            </a:r>
          </a:p>
          <a:p>
            <a:r>
              <a:rPr lang="ru-RU" dirty="0" smtClean="0"/>
              <a:t>Но важно чтобы жители были не зрителями, а участниками. А лучше инициаторами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215BF9-DB15-431B-852C-3EA9E34C57DA}" type="slidenum">
              <a:rPr lang="ru-RU" altLang="ru-RU" smtClean="0"/>
              <a:pPr>
                <a:defRPr/>
              </a:pPr>
              <a:t>13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90870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914400"/>
          </a:xfrm>
        </p:spPr>
        <p:txBody>
          <a:bodyPr/>
          <a:lstStyle/>
          <a:p>
            <a:r>
              <a:rPr lang="ru-RU" dirty="0" smtClean="0">
                <a:solidFill>
                  <a:srgbClr val="3333FF"/>
                </a:solidFill>
              </a:rPr>
              <a:t>По факту</a:t>
            </a:r>
            <a:endParaRPr lang="ru-RU" dirty="0">
              <a:solidFill>
                <a:srgbClr val="3333FF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093098"/>
            <a:ext cx="7696200" cy="3657600"/>
          </a:xfrm>
        </p:spPr>
        <p:txBody>
          <a:bodyPr/>
          <a:lstStyle/>
          <a:p>
            <a:r>
              <a:rPr lang="ru-RU" dirty="0" smtClean="0"/>
              <a:t>Это всероссийский </a:t>
            </a:r>
            <a:r>
              <a:rPr lang="ru-RU" dirty="0" err="1" smtClean="0"/>
              <a:t>флешмоб</a:t>
            </a:r>
            <a:r>
              <a:rPr lang="ru-RU" dirty="0" smtClean="0"/>
              <a:t>, </a:t>
            </a:r>
            <a:br>
              <a:rPr lang="ru-RU" dirty="0" smtClean="0"/>
            </a:br>
            <a:r>
              <a:rPr lang="ru-RU" dirty="0" smtClean="0"/>
              <a:t>в котором участвуют все регионы нашей большой многонациональной страны.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Действительно, всероссийское событие!</a:t>
            </a:r>
          </a:p>
          <a:p>
            <a:r>
              <a:rPr lang="ru-RU" dirty="0" smtClean="0"/>
              <a:t>В том числе как часть региональных программ. Например   </a:t>
            </a:r>
            <a:br>
              <a:rPr lang="ru-RU" dirty="0" smtClean="0"/>
            </a:br>
            <a:r>
              <a:rPr lang="ru-RU" dirty="0" smtClean="0"/>
              <a:t>         в Москве «Мой район»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215BF9-DB15-431B-852C-3EA9E34C57DA}" type="slidenum">
              <a:rPr lang="ru-RU" altLang="ru-RU" smtClean="0"/>
              <a:pPr>
                <a:defRPr/>
              </a:pPr>
              <a:t>14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717390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3"/>
          <p:cNvSpPr>
            <a:spLocks noGrp="1" noChangeArrowheads="1"/>
          </p:cNvSpPr>
          <p:nvPr>
            <p:ph idx="1"/>
          </p:nvPr>
        </p:nvSpPr>
        <p:spPr>
          <a:xfrm>
            <a:off x="836240" y="1828800"/>
            <a:ext cx="7696200" cy="455252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812" dirty="0"/>
              <a:t>Чтобы ближе познакомиться с соседями</a:t>
            </a:r>
          </a:p>
          <a:p>
            <a:pPr>
              <a:lnSpc>
                <a:spcPct val="90000"/>
              </a:lnSpc>
            </a:pPr>
            <a:r>
              <a:rPr lang="ru-RU" sz="2812" dirty="0"/>
              <a:t>Чтобы было легче договариваться</a:t>
            </a:r>
          </a:p>
          <a:p>
            <a:pPr eaLnBrk="1" hangingPunct="1">
              <a:lnSpc>
                <a:spcPct val="90000"/>
              </a:lnSpc>
            </a:pPr>
            <a:r>
              <a:rPr lang="ru-RU" sz="2812" dirty="0"/>
              <a:t>Чтобы было безопаснее в подъезде</a:t>
            </a:r>
          </a:p>
          <a:p>
            <a:pPr eaLnBrk="1" hangingPunct="1">
              <a:lnSpc>
                <a:spcPct val="90000"/>
              </a:lnSpc>
            </a:pPr>
            <a:r>
              <a:rPr lang="ru-RU" sz="2812" dirty="0"/>
              <a:t>Чтобы было легче соблюдать «Правила общежития»</a:t>
            </a:r>
          </a:p>
          <a:p>
            <a:pPr eaLnBrk="1" hangingPunct="1">
              <a:lnSpc>
                <a:spcPct val="90000"/>
              </a:lnSpc>
            </a:pPr>
            <a:r>
              <a:rPr lang="ru-RU" sz="2812" dirty="0"/>
              <a:t>Чтобы было легче решать общие проблемы</a:t>
            </a:r>
          </a:p>
          <a:p>
            <a:pPr eaLnBrk="1" hangingPunct="1">
              <a:lnSpc>
                <a:spcPct val="90000"/>
              </a:lnSpc>
            </a:pPr>
            <a:r>
              <a:rPr lang="ru-RU" sz="2812" dirty="0"/>
              <a:t>Чтобы развивать</a:t>
            </a:r>
            <a:r>
              <a:rPr lang="en-US" sz="2812" dirty="0"/>
              <a:t> свою территорию и.  </a:t>
            </a:r>
          </a:p>
          <a:p>
            <a:pPr eaLnBrk="1" hangingPunct="1">
              <a:lnSpc>
                <a:spcPct val="90000"/>
              </a:lnSpc>
            </a:pPr>
            <a:r>
              <a:rPr lang="en-US" sz="2812" dirty="0"/>
              <a:t>     сообщество</a:t>
            </a:r>
            <a:endParaRPr lang="ru-RU" sz="2812" dirty="0"/>
          </a:p>
          <a:p>
            <a:pPr eaLnBrk="1" hangingPunct="1">
              <a:lnSpc>
                <a:spcPct val="90000"/>
              </a:lnSpc>
            </a:pPr>
            <a:r>
              <a:rPr lang="ru-RU" sz="2812" dirty="0"/>
              <a:t>       </a:t>
            </a:r>
            <a:r>
              <a:rPr lang="ru-RU" altLang="ru-RU" sz="2800" i="1" dirty="0"/>
              <a:t>может быть еще и  потанцевать или попеть,  немного </a:t>
            </a:r>
            <a:r>
              <a:rPr lang="ru-RU" altLang="ru-RU" sz="2800" b="1" i="1" dirty="0"/>
              <a:t>отдохнуть</a:t>
            </a:r>
            <a:r>
              <a:rPr lang="ru-RU" altLang="ru-RU" sz="2800" i="1" dirty="0"/>
              <a:t>   </a:t>
            </a:r>
            <a:endParaRPr lang="ru-RU" altLang="ru-RU" sz="2400" i="1" dirty="0"/>
          </a:p>
          <a:p>
            <a:pPr eaLnBrk="1" hangingPunct="1">
              <a:lnSpc>
                <a:spcPct val="90000"/>
              </a:lnSpc>
            </a:pPr>
            <a:endParaRPr lang="ru-RU" sz="2812" dirty="0"/>
          </a:p>
        </p:txBody>
      </p:sp>
      <p:sp>
        <p:nvSpPr>
          <p:cNvPr id="1024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559849" y="6465094"/>
            <a:ext cx="152160" cy="245259"/>
          </a:xfrm>
          <a:noFill/>
        </p:spPr>
        <p:txBody>
          <a:bodyPr/>
          <a:lstStyle/>
          <a:p>
            <a:fld id="{AE13BB9D-C7B9-4B4C-9CE8-64D7A79559EB}" type="slidenum">
              <a:rPr lang="ru-RU" smtClean="0"/>
              <a:pPr/>
              <a:t>15</a:t>
            </a:fld>
            <a:endParaRPr lang="ru-RU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152400"/>
            <a:ext cx="7376988" cy="1332384"/>
          </a:xfrm>
        </p:spPr>
        <p:txBody>
          <a:bodyPr/>
          <a:lstStyle/>
          <a:p>
            <a:pPr eaLnBrk="1" hangingPunct="1"/>
            <a:r>
              <a:rPr lang="en-US" sz="3500" dirty="0">
                <a:solidFill>
                  <a:srgbClr val="3333FF"/>
                </a:solidFill>
              </a:rPr>
              <a:t>Для чего </a:t>
            </a:r>
            <a:r>
              <a:rPr lang="ru-RU" sz="3500" dirty="0">
                <a:solidFill>
                  <a:srgbClr val="3333FF"/>
                </a:solidFill>
              </a:rPr>
              <a:t>нужен               Международный день соседей?</a:t>
            </a:r>
          </a:p>
        </p:txBody>
      </p:sp>
    </p:spTree>
    <p:extLst>
      <p:ext uri="{BB962C8B-B14F-4D97-AF65-F5344CB8AC3E}">
        <p14:creationId xmlns:p14="http://schemas.microsoft.com/office/powerpoint/2010/main" val="21390086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260648"/>
            <a:ext cx="7696200" cy="5225752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- Как </a:t>
            </a:r>
            <a:r>
              <a:rPr lang="ru-RU" dirty="0"/>
              <a:t>повысить желание жителей прийти на </a:t>
            </a:r>
            <a:r>
              <a:rPr lang="ru-RU" dirty="0" smtClean="0"/>
              <a:t>праздник </a:t>
            </a:r>
            <a:r>
              <a:rPr lang="ru-RU" dirty="0"/>
              <a:t>день </a:t>
            </a:r>
            <a:r>
              <a:rPr lang="ru-RU" dirty="0" smtClean="0"/>
              <a:t>соседей?</a:t>
            </a:r>
            <a:r>
              <a:rPr lang="ru-RU" dirty="0"/>
              <a:t> </a:t>
            </a:r>
          </a:p>
          <a:p>
            <a:pPr marL="0" indent="0">
              <a:buNone/>
            </a:pPr>
            <a:r>
              <a:rPr lang="ru-RU" dirty="0" smtClean="0"/>
              <a:t>- Как </a:t>
            </a:r>
            <a:r>
              <a:rPr lang="ru-RU" dirty="0"/>
              <a:t>восстановить интерес к добрососедству</a:t>
            </a:r>
            <a:r>
              <a:rPr lang="ru-RU" dirty="0" smtClean="0"/>
              <a:t>? </a:t>
            </a:r>
            <a:r>
              <a:rPr lang="ru-RU" dirty="0"/>
              <a:t>жители охладели к общению, хочется восстановить.</a:t>
            </a:r>
          </a:p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Интерес. Мы часто о нем забываем, </a:t>
            </a:r>
            <a:br>
              <a:rPr lang="ru-RU" dirty="0" smtClean="0"/>
            </a:br>
            <a:r>
              <a:rPr lang="ru-RU" dirty="0" smtClean="0"/>
              <a:t>а люди чувствуют себя ненужными </a:t>
            </a:r>
            <a:br>
              <a:rPr lang="ru-RU" dirty="0" smtClean="0"/>
            </a:br>
            <a:r>
              <a:rPr lang="ru-RU" dirty="0" smtClean="0"/>
              <a:t>и не вовлеченными. Важно придумать что то такое, чтобы всем было нужно </a:t>
            </a:r>
            <a:br>
              <a:rPr lang="ru-RU" dirty="0" smtClean="0"/>
            </a:br>
            <a:r>
              <a:rPr lang="ru-RU" dirty="0" smtClean="0"/>
              <a:t>          и интересно.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215BF9-DB15-431B-852C-3EA9E34C57DA}" type="slidenum">
              <a:rPr lang="ru-RU" altLang="ru-RU" smtClean="0"/>
              <a:pPr>
                <a:defRPr/>
              </a:pPr>
              <a:t>16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559189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0100" y="206486"/>
            <a:ext cx="6870700" cy="1600200"/>
          </a:xfrm>
        </p:spPr>
        <p:txBody>
          <a:bodyPr/>
          <a:lstStyle/>
          <a:p>
            <a:r>
              <a:rPr lang="ru-RU" sz="3500" dirty="0">
                <a:solidFill>
                  <a:srgbClr val="3333FF"/>
                </a:solidFill>
              </a:rPr>
              <a:t>Какую </a:t>
            </a:r>
            <a:r>
              <a:rPr lang="ru-RU" sz="3500" dirty="0" smtClean="0">
                <a:solidFill>
                  <a:srgbClr val="3333FF"/>
                </a:solidFill>
              </a:rPr>
              <a:t>изюминку вы </a:t>
            </a:r>
            <a:r>
              <a:rPr lang="ru-RU" sz="3500" dirty="0">
                <a:solidFill>
                  <a:srgbClr val="3333FF"/>
                </a:solidFill>
              </a:rPr>
              <a:t>подготовили на 10 годовщину праздника?</a:t>
            </a:r>
            <a:r>
              <a:rPr lang="ru-RU" dirty="0">
                <a:solidFill>
                  <a:srgbClr val="3333FF"/>
                </a:solidFill>
              </a:rPr>
              <a:t> 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Стабильность</a:t>
            </a:r>
          </a:p>
          <a:p>
            <a:r>
              <a:rPr lang="ru-RU" dirty="0" smtClean="0"/>
              <a:t>Интерес </a:t>
            </a:r>
          </a:p>
          <a:p>
            <a:r>
              <a:rPr lang="ru-RU" dirty="0" smtClean="0"/>
              <a:t>Поддержку</a:t>
            </a:r>
          </a:p>
          <a:p>
            <a:endParaRPr lang="ru-RU" dirty="0"/>
          </a:p>
          <a:p>
            <a:r>
              <a:rPr lang="ru-RU" dirty="0" smtClean="0">
                <a:solidFill>
                  <a:srgbClr val="FF0000"/>
                </a:solidFill>
              </a:rPr>
              <a:t>Добрососедство – основа многих позитивных изменений по всей стране!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215BF9-DB15-431B-852C-3EA9E34C57DA}" type="slidenum">
              <a:rPr lang="ru-RU" altLang="ru-RU" smtClean="0"/>
              <a:pPr>
                <a:defRPr/>
              </a:pPr>
              <a:t>17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473287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828328"/>
          </a:xfrm>
        </p:spPr>
        <p:txBody>
          <a:bodyPr/>
          <a:lstStyle/>
          <a:p>
            <a:r>
              <a:rPr lang="ru-RU" dirty="0" smtClean="0">
                <a:solidFill>
                  <a:srgbClr val="3333FF"/>
                </a:solidFill>
              </a:rPr>
              <a:t>Где проводить?</a:t>
            </a:r>
            <a:endParaRPr lang="ru-RU" dirty="0">
              <a:solidFill>
                <a:srgbClr val="3333FF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006137"/>
            <a:ext cx="7696200" cy="4361656"/>
          </a:xfrm>
        </p:spPr>
        <p:txBody>
          <a:bodyPr/>
          <a:lstStyle/>
          <a:p>
            <a:r>
              <a:rPr lang="ru-RU" dirty="0" smtClean="0"/>
              <a:t>В городе – Во дворе, в соседском центре, в кафе, в библиотеке, в школе, в доме культуры и т.п.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 сельской местности – В возможном месте которое обустроено, или которое возможно. А также в библиотеке, школе, ДК, храме, кафе, и т.п.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215BF9-DB15-431B-852C-3EA9E34C57DA}" type="slidenum">
              <a:rPr lang="ru-RU" altLang="ru-RU" smtClean="0"/>
              <a:pPr>
                <a:defRPr/>
              </a:pPr>
              <a:t>18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509449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116360"/>
          </a:xfrm>
        </p:spPr>
        <p:txBody>
          <a:bodyPr/>
          <a:lstStyle/>
          <a:p>
            <a:r>
              <a:rPr lang="ru-RU" dirty="0" smtClean="0">
                <a:solidFill>
                  <a:srgbClr val="3333FF"/>
                </a:solidFill>
              </a:rPr>
              <a:t>Объединяясь командами</a:t>
            </a:r>
            <a:endParaRPr lang="ru-RU" dirty="0">
              <a:solidFill>
                <a:srgbClr val="3333FF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городе – команда муниципалитета – объединяя районы </a:t>
            </a:r>
          </a:p>
          <a:p>
            <a:endParaRPr lang="ru-RU" dirty="0"/>
          </a:p>
          <a:p>
            <a:r>
              <a:rPr lang="ru-RU" dirty="0" smtClean="0"/>
              <a:t>На селе – например объединяя несколько сёл и устраивая большой праздник района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215BF9-DB15-431B-852C-3EA9E34C57DA}" type="slidenum">
              <a:rPr lang="ru-RU" altLang="ru-RU" smtClean="0"/>
              <a:pPr>
                <a:defRPr/>
              </a:pPr>
              <a:t>19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9349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-27384"/>
            <a:ext cx="7518772" cy="843880"/>
          </a:xfrm>
        </p:spPr>
        <p:txBody>
          <a:bodyPr/>
          <a:lstStyle/>
          <a:p>
            <a:pPr algn="l"/>
            <a:r>
              <a:rPr lang="ru-RU" sz="3200" b="1" dirty="0">
                <a:solidFill>
                  <a:srgbClr val="3333FF"/>
                </a:solidFill>
                <a:cs typeface="Arial" panose="020B0604020202020204" pitchFamily="34" charset="0"/>
              </a:rPr>
              <a:t>Добрососедство сегодня в России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836712"/>
            <a:ext cx="7696200" cy="3657600"/>
          </a:xfrm>
        </p:spPr>
        <p:txBody>
          <a:bodyPr>
            <a:normAutofit fontScale="92500" lnSpcReduction="20000"/>
          </a:bodyPr>
          <a:lstStyle/>
          <a:p>
            <a:r>
              <a:rPr lang="ru-RU" sz="3000" dirty="0"/>
              <a:t>Важнейшая и необходимая характеристика местного /соседского сообщества</a:t>
            </a:r>
          </a:p>
          <a:p>
            <a:r>
              <a:rPr lang="ru-RU" sz="3000" dirty="0"/>
              <a:t>Требует  деликатного взращивания, воспитания, поддержки, продвижения</a:t>
            </a:r>
          </a:p>
          <a:p>
            <a:r>
              <a:rPr lang="ru-RU" sz="3000" dirty="0"/>
              <a:t>Не может быть без </a:t>
            </a:r>
            <a:r>
              <a:rPr lang="ru-RU" sz="3000" b="1" dirty="0"/>
              <a:t>доверия </a:t>
            </a:r>
          </a:p>
          <a:p>
            <a:r>
              <a:rPr lang="ru-RU" sz="3000" dirty="0"/>
              <a:t>Нуждается в </a:t>
            </a:r>
            <a:r>
              <a:rPr lang="ru-RU" sz="3000" b="1" dirty="0"/>
              <a:t>знающих</a:t>
            </a:r>
            <a:r>
              <a:rPr lang="ru-RU" sz="3000" dirty="0"/>
              <a:t> людях</a:t>
            </a:r>
          </a:p>
          <a:p>
            <a:r>
              <a:rPr lang="ru-RU" sz="3000" dirty="0"/>
              <a:t>Нужно нам </a:t>
            </a:r>
            <a:r>
              <a:rPr lang="ru-RU" sz="3000" b="1" dirty="0"/>
              <a:t>постоянно</a:t>
            </a:r>
            <a:r>
              <a:rPr lang="ru-RU" sz="3000" dirty="0"/>
              <a:t> –  </a:t>
            </a:r>
            <a:r>
              <a:rPr lang="ru-RU" sz="3000" b="1" dirty="0"/>
              <a:t>это не разовая акция</a:t>
            </a:r>
          </a:p>
          <a:p>
            <a:endParaRPr lang="ru-RU" sz="3000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5E43E88-CB5B-F5AE-98BA-DD70EAA36955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3356" y="4050748"/>
            <a:ext cx="3467864" cy="2601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32197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52400"/>
            <a:ext cx="8352928" cy="1548408"/>
          </a:xfrm>
        </p:spPr>
        <p:txBody>
          <a:bodyPr/>
          <a:lstStyle/>
          <a:p>
            <a:r>
              <a:rPr lang="ru-RU" sz="3000" dirty="0">
                <a:solidFill>
                  <a:srgbClr val="3333FF"/>
                </a:solidFill>
              </a:rPr>
              <a:t>Какие мероприятия можно </a:t>
            </a:r>
            <a:r>
              <a:rPr lang="ru-RU" sz="3000" dirty="0" smtClean="0">
                <a:solidFill>
                  <a:srgbClr val="3333FF"/>
                </a:solidFill>
              </a:rPr>
              <a:t>провести?</a:t>
            </a:r>
            <a:r>
              <a:rPr lang="ru-RU" sz="3000" dirty="0">
                <a:solidFill>
                  <a:srgbClr val="3333FF"/>
                </a:solidFill>
              </a:rPr>
              <a:t/>
            </a:r>
            <a:br>
              <a:rPr lang="ru-RU" sz="3000" dirty="0">
                <a:solidFill>
                  <a:srgbClr val="3333FF"/>
                </a:solidFill>
              </a:rPr>
            </a:br>
            <a:endParaRPr lang="ru-RU" sz="3000" dirty="0">
              <a:solidFill>
                <a:srgbClr val="3333FF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Любые мероприятия, которые помогут цели праздника, объединят и порадуют соседей!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Важно чтобы участники были вовлечены и им это было интересно! Не </a:t>
            </a:r>
            <a:r>
              <a:rPr lang="ru-RU" dirty="0" err="1" smtClean="0"/>
              <a:t>обязаловка</a:t>
            </a:r>
            <a:r>
              <a:rPr lang="ru-RU" dirty="0" smtClean="0"/>
              <a:t>! </a:t>
            </a:r>
            <a:r>
              <a:rPr lang="ru-RU" dirty="0" smtClean="0">
                <a:sym typeface="Wingdings" panose="05000000000000000000" pitchFamily="2" charset="2"/>
              </a:rPr>
              <a:t>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215BF9-DB15-431B-852C-3EA9E34C57DA}" type="slidenum">
              <a:rPr lang="ru-RU" altLang="ru-RU" smtClean="0"/>
              <a:pPr>
                <a:defRPr/>
              </a:pPr>
              <a:t>20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57723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88640"/>
            <a:ext cx="8712968" cy="880120"/>
          </a:xfrm>
        </p:spPr>
        <p:txBody>
          <a:bodyPr/>
          <a:lstStyle/>
          <a:p>
            <a:r>
              <a:rPr lang="ru-RU" sz="3000" dirty="0">
                <a:solidFill>
                  <a:srgbClr val="3333FF"/>
                </a:solidFill>
              </a:rPr>
              <a:t>Как </a:t>
            </a:r>
            <a:r>
              <a:rPr lang="ru-RU" sz="3000" dirty="0" smtClean="0">
                <a:solidFill>
                  <a:srgbClr val="3333FF"/>
                </a:solidFill>
              </a:rPr>
              <a:t>подготовить и отметить </a:t>
            </a:r>
            <a:br>
              <a:rPr lang="ru-RU" sz="3000" dirty="0" smtClean="0">
                <a:solidFill>
                  <a:srgbClr val="3333FF"/>
                </a:solidFill>
              </a:rPr>
            </a:br>
            <a:r>
              <a:rPr lang="ru-RU" sz="3000" dirty="0" smtClean="0">
                <a:solidFill>
                  <a:srgbClr val="3333FF"/>
                </a:solidFill>
              </a:rPr>
              <a:t>этот добрый </a:t>
            </a:r>
            <a:r>
              <a:rPr lang="ru-RU" sz="3000" dirty="0">
                <a:solidFill>
                  <a:srgbClr val="3333FF"/>
                </a:solidFill>
              </a:rPr>
              <a:t>праздник?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340768"/>
            <a:ext cx="7696200" cy="4104456"/>
          </a:xfrm>
        </p:spPr>
        <p:txBody>
          <a:bodyPr>
            <a:noAutofit/>
          </a:bodyPr>
          <a:lstStyle/>
          <a:p>
            <a:r>
              <a:rPr lang="ru-RU" sz="2100" dirty="0"/>
              <a:t>Приводить дом и двор в порядок</a:t>
            </a:r>
          </a:p>
          <a:p>
            <a:r>
              <a:rPr lang="ru-RU" sz="2100" dirty="0"/>
              <a:t>Накрывать </a:t>
            </a:r>
            <a:r>
              <a:rPr lang="ru-RU" sz="2100" b="1" dirty="0"/>
              <a:t>в складчину </a:t>
            </a:r>
            <a:r>
              <a:rPr lang="ru-RU" sz="2100" dirty="0"/>
              <a:t>столы </a:t>
            </a:r>
          </a:p>
          <a:p>
            <a:r>
              <a:rPr lang="ru-RU" sz="2100" dirty="0"/>
              <a:t>Готовить огромный </a:t>
            </a:r>
            <a:r>
              <a:rPr lang="ru-RU" sz="2100" dirty="0" smtClean="0"/>
              <a:t>плов, пиццу</a:t>
            </a:r>
            <a:endParaRPr lang="ru-RU" sz="2100" dirty="0"/>
          </a:p>
          <a:p>
            <a:r>
              <a:rPr lang="ru-RU" sz="2100" dirty="0"/>
              <a:t>Делать разную «национальную еду» и устраивать дегустации</a:t>
            </a:r>
          </a:p>
          <a:p>
            <a:r>
              <a:rPr lang="ru-RU" sz="2100" dirty="0"/>
              <a:t>Украшать подъезды и </a:t>
            </a:r>
            <a:r>
              <a:rPr lang="ru-RU" sz="2100" dirty="0" smtClean="0"/>
              <a:t>дворы</a:t>
            </a:r>
          </a:p>
          <a:p>
            <a:r>
              <a:rPr lang="ru-RU" sz="2100" dirty="0" smtClean="0"/>
              <a:t>Пение и танцы на балконах</a:t>
            </a:r>
            <a:endParaRPr lang="ru-RU" sz="2100" dirty="0"/>
          </a:p>
          <a:p>
            <a:r>
              <a:rPr lang="ru-RU" sz="2100" dirty="0"/>
              <a:t>Делать </a:t>
            </a:r>
            <a:r>
              <a:rPr lang="ru-RU" sz="2100" b="1" dirty="0"/>
              <a:t>выставки детских рисунков</a:t>
            </a:r>
          </a:p>
          <a:p>
            <a:r>
              <a:rPr lang="ru-RU" sz="2100" dirty="0"/>
              <a:t>Делать красивые </a:t>
            </a:r>
            <a:r>
              <a:rPr lang="ru-RU" sz="2100" b="1" dirty="0"/>
              <a:t>добрососедские </a:t>
            </a:r>
            <a:r>
              <a:rPr lang="ru-RU" sz="2100" b="1" dirty="0" smtClean="0"/>
              <a:t>фото-зоны</a:t>
            </a:r>
          </a:p>
          <a:p>
            <a:r>
              <a:rPr lang="ru-RU" sz="2100" b="1" dirty="0" smtClean="0">
                <a:solidFill>
                  <a:srgbClr val="FF0000"/>
                </a:solidFill>
              </a:rPr>
              <a:t>Предложить </a:t>
            </a:r>
            <a:r>
              <a:rPr lang="ru-RU" sz="2100" dirty="0" smtClean="0">
                <a:solidFill>
                  <a:srgbClr val="FF0000"/>
                </a:solidFill>
              </a:rPr>
              <a:t>бережно </a:t>
            </a:r>
            <a:r>
              <a:rPr lang="ru-RU" sz="2100" dirty="0">
                <a:solidFill>
                  <a:srgbClr val="FF0000"/>
                </a:solidFill>
              </a:rPr>
              <a:t>относиться к общему имуществу </a:t>
            </a:r>
            <a:r>
              <a:rPr lang="ru-RU" sz="2100" dirty="0" smtClean="0">
                <a:solidFill>
                  <a:srgbClr val="FF0000"/>
                </a:solidFill>
              </a:rPr>
              <a:t>дома</a:t>
            </a:r>
            <a:endParaRPr lang="ru-RU" sz="2100" dirty="0">
              <a:solidFill>
                <a:srgbClr val="FF0000"/>
              </a:solidFill>
            </a:endParaRPr>
          </a:p>
          <a:p>
            <a:r>
              <a:rPr lang="ru-RU" sz="2100" dirty="0" smtClean="0"/>
              <a:t>        Устраивать </a:t>
            </a:r>
            <a:r>
              <a:rPr lang="ru-RU" sz="2100" b="1" dirty="0"/>
              <a:t>концерты </a:t>
            </a:r>
            <a:r>
              <a:rPr lang="ru-RU" sz="2100" b="1" dirty="0" smtClean="0"/>
              <a:t>соседских талантов,</a:t>
            </a:r>
            <a:r>
              <a:rPr lang="ru-RU" sz="2100" dirty="0" smtClean="0"/>
              <a:t> </a:t>
            </a:r>
            <a:endParaRPr lang="ru-RU" sz="2100" dirty="0"/>
          </a:p>
          <a:p>
            <a:pPr marL="0" indent="0">
              <a:buNone/>
            </a:pPr>
            <a:r>
              <a:rPr lang="ru-RU" sz="2100" dirty="0" smtClean="0"/>
              <a:t>         концерты </a:t>
            </a:r>
            <a:r>
              <a:rPr lang="ru-RU" sz="2100" dirty="0"/>
              <a:t>с участием </a:t>
            </a:r>
            <a:r>
              <a:rPr lang="ru-RU" sz="2100" b="1" dirty="0"/>
              <a:t>местных музыкальных </a:t>
            </a:r>
            <a:r>
              <a:rPr lang="ru-RU" sz="2100" b="1" dirty="0" smtClean="0"/>
              <a:t>школ,</a:t>
            </a:r>
            <a:endParaRPr lang="ru-RU" sz="2100" b="1" dirty="0"/>
          </a:p>
          <a:p>
            <a:pPr marL="0" indent="0">
              <a:buNone/>
            </a:pPr>
            <a:r>
              <a:rPr lang="ru-RU" sz="2100" b="1" dirty="0" smtClean="0"/>
              <a:t>      спортивные соревнования </a:t>
            </a:r>
            <a:r>
              <a:rPr lang="ru-RU" sz="2100" dirty="0"/>
              <a:t>для детей и </a:t>
            </a:r>
            <a:r>
              <a:rPr lang="ru-RU" sz="2100" dirty="0" smtClean="0"/>
              <a:t>взрослых. </a:t>
            </a:r>
            <a:endParaRPr lang="ru-RU" sz="2100" dirty="0"/>
          </a:p>
        </p:txBody>
      </p:sp>
    </p:spTree>
    <p:extLst>
      <p:ext uri="{BB962C8B-B14F-4D97-AF65-F5344CB8AC3E}">
        <p14:creationId xmlns:p14="http://schemas.microsoft.com/office/powerpoint/2010/main" val="3067028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198568" cy="900336"/>
          </a:xfrm>
        </p:spPr>
        <p:txBody>
          <a:bodyPr>
            <a:normAutofit/>
          </a:bodyPr>
          <a:lstStyle/>
          <a:p>
            <a:r>
              <a:rPr lang="ru-RU" sz="3500" dirty="0" smtClean="0">
                <a:solidFill>
                  <a:srgbClr val="3333FF"/>
                </a:solidFill>
              </a:rPr>
              <a:t>Рекомендации по проведению </a:t>
            </a:r>
            <a:endParaRPr lang="ru-RU" sz="3500" dirty="0">
              <a:solidFill>
                <a:srgbClr val="3333FF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85313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/>
              <a:t>Поздравить  своих  СОСЕДЕЙ:</a:t>
            </a:r>
          </a:p>
          <a:p>
            <a:r>
              <a:rPr lang="ru-RU" dirty="0" smtClean="0"/>
              <a:t>Подготовить поздравление (А4 или А3) Нарисовать  открытки </a:t>
            </a:r>
          </a:p>
          <a:p>
            <a:r>
              <a:rPr lang="ru-RU" dirty="0" smtClean="0"/>
              <a:t>Организовать  </a:t>
            </a:r>
            <a:r>
              <a:rPr lang="ru-RU" dirty="0"/>
              <a:t>конкурсы рисунков /фотографий / стихов о доме и про соседей. </a:t>
            </a:r>
            <a:endParaRPr lang="ru-RU" dirty="0" smtClean="0"/>
          </a:p>
          <a:p>
            <a:r>
              <a:rPr lang="ru-RU" dirty="0" smtClean="0"/>
              <a:t>Разместить </a:t>
            </a:r>
            <a:r>
              <a:rPr lang="ru-RU" dirty="0"/>
              <a:t>их на первом этаже / в лифте / в соц. сетях / у </a:t>
            </a:r>
            <a:r>
              <a:rPr lang="ru-RU" dirty="0" smtClean="0"/>
              <a:t>региональных  </a:t>
            </a:r>
            <a:r>
              <a:rPr lang="ru-RU" dirty="0"/>
              <a:t>координатора на сайте</a:t>
            </a:r>
            <a:r>
              <a:rPr lang="ru-RU" dirty="0" smtClean="0"/>
              <a:t>.</a:t>
            </a:r>
          </a:p>
          <a:p>
            <a:r>
              <a:rPr lang="ru-RU" dirty="0"/>
              <a:t> </a:t>
            </a:r>
            <a:r>
              <a:rPr lang="ru-RU" dirty="0" smtClean="0"/>
              <a:t> «Оконные поздравления другим домам»</a:t>
            </a:r>
          </a:p>
          <a:p>
            <a:r>
              <a:rPr lang="ru-RU" dirty="0" smtClean="0"/>
              <a:t>Сделать </a:t>
            </a:r>
            <a:r>
              <a:rPr lang="ru-RU" dirty="0"/>
              <a:t> </a:t>
            </a:r>
            <a:r>
              <a:rPr lang="ru-RU" dirty="0" smtClean="0"/>
              <a:t>Таблички (пока можно из картона, из любых материалов) «Здесь живет Замечательный Сосед»</a:t>
            </a:r>
          </a:p>
          <a:p>
            <a:r>
              <a:rPr lang="ru-RU" dirty="0" smtClean="0"/>
              <a:t>Разработать и провести разные соседские конкурсы</a:t>
            </a:r>
          </a:p>
          <a:p>
            <a:r>
              <a:rPr lang="ru-RU" dirty="0" smtClean="0"/>
              <a:t>Анкетирование «Соседские Таланты»</a:t>
            </a:r>
          </a:p>
          <a:p>
            <a:r>
              <a:rPr lang="ru-RU" dirty="0" smtClean="0"/>
              <a:t>Отметить Добрососедский Дом – Аншлаги 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439AF-6864-440A-ACC9-EA04955129B8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7577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908720"/>
            <a:ext cx="7696200" cy="4321175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90000"/>
              </a:lnSpc>
            </a:pPr>
            <a:endParaRPr lang="ru-RU" altLang="ru-RU" sz="2400" dirty="0">
              <a:latin typeface="+mj-lt"/>
            </a:endParaRPr>
          </a:p>
          <a:p>
            <a:pPr eaLnBrk="1" hangingPunct="1">
              <a:lnSpc>
                <a:spcPct val="90000"/>
              </a:lnSpc>
            </a:pPr>
            <a:r>
              <a:rPr lang="ru-RU" altLang="ru-RU" sz="3000" dirty="0">
                <a:latin typeface="+mj-lt"/>
                <a:cs typeface="Arial" panose="020B0604020202020204" pitchFamily="34" charset="0"/>
              </a:rPr>
              <a:t>Поздравление в </a:t>
            </a:r>
            <a:r>
              <a:rPr lang="ru-RU" altLang="ru-RU" sz="3000" dirty="0" smtClean="0">
                <a:latin typeface="+mj-lt"/>
                <a:cs typeface="Arial" panose="020B0604020202020204" pitchFamily="34" charset="0"/>
              </a:rPr>
              <a:t>лифте, в соседском чате</a:t>
            </a:r>
            <a:endParaRPr lang="ru-RU" altLang="ru-RU" sz="3000" dirty="0">
              <a:latin typeface="+mj-lt"/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ru-RU" altLang="ru-RU" sz="3000" dirty="0">
                <a:latin typeface="+mj-lt"/>
                <a:cs typeface="Arial" panose="020B0604020202020204" pitchFamily="34" charset="0"/>
              </a:rPr>
              <a:t>«Соседская почта» – поздравление </a:t>
            </a:r>
            <a:r>
              <a:rPr lang="ru-RU" altLang="ru-RU" sz="3000" dirty="0" smtClean="0">
                <a:latin typeface="+mj-lt"/>
                <a:cs typeface="Arial" panose="020B0604020202020204" pitchFamily="34" charset="0"/>
              </a:rPr>
              <a:t/>
            </a:r>
            <a:br>
              <a:rPr lang="ru-RU" altLang="ru-RU" sz="3000" dirty="0" smtClean="0">
                <a:latin typeface="+mj-lt"/>
                <a:cs typeface="Arial" panose="020B0604020202020204" pitchFamily="34" charset="0"/>
              </a:rPr>
            </a:br>
            <a:r>
              <a:rPr lang="ru-RU" altLang="ru-RU" sz="3000" dirty="0" smtClean="0">
                <a:latin typeface="+mj-lt"/>
                <a:cs typeface="Arial" panose="020B0604020202020204" pitchFamily="34" charset="0"/>
              </a:rPr>
              <a:t>в </a:t>
            </a:r>
            <a:r>
              <a:rPr lang="ru-RU" altLang="ru-RU" sz="3000" dirty="0">
                <a:latin typeface="+mj-lt"/>
                <a:cs typeface="Arial" panose="020B0604020202020204" pitchFamily="34" charset="0"/>
              </a:rPr>
              <a:t>почтовые ящики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3000" dirty="0">
                <a:latin typeface="+mj-lt"/>
                <a:cs typeface="Arial" panose="020B0604020202020204" pitchFamily="34" charset="0"/>
              </a:rPr>
              <a:t>Соседские Стенгазеты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3000" dirty="0" smtClean="0">
                <a:latin typeface="+mj-lt"/>
                <a:cs typeface="Arial" panose="020B0604020202020204" pitchFamily="34" charset="0"/>
              </a:rPr>
              <a:t>Рисунки и надписи </a:t>
            </a:r>
            <a:r>
              <a:rPr lang="ru-RU" altLang="ru-RU" sz="3000" dirty="0">
                <a:latin typeface="+mj-lt"/>
                <a:cs typeface="Arial" panose="020B0604020202020204" pitchFamily="34" charset="0"/>
              </a:rPr>
              <a:t>на асфальте 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3000" dirty="0">
                <a:latin typeface="+mj-lt"/>
                <a:cs typeface="Arial" panose="020B0604020202020204" pitchFamily="34" charset="0"/>
              </a:rPr>
              <a:t>Воздушные </a:t>
            </a:r>
            <a:r>
              <a:rPr lang="ru-RU" altLang="ru-RU" sz="3000" dirty="0" smtClean="0">
                <a:latin typeface="+mj-lt"/>
                <a:cs typeface="Arial" panose="020B0604020202020204" pitchFamily="34" charset="0"/>
              </a:rPr>
              <a:t>шары с надписями</a:t>
            </a:r>
            <a:endParaRPr lang="ru-RU" altLang="ru-RU" sz="3000" dirty="0">
              <a:latin typeface="+mj-lt"/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ru-RU" altLang="ru-RU" sz="3000" dirty="0" err="1" smtClean="0">
                <a:latin typeface="+mj-lt"/>
                <a:cs typeface="Arial" panose="020B0604020202020204" pitchFamily="34" charset="0"/>
              </a:rPr>
              <a:t>Флешмобы</a:t>
            </a:r>
            <a:endParaRPr lang="ru-RU" altLang="ru-RU" sz="3000" dirty="0" smtClean="0">
              <a:latin typeface="+mj-lt"/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ru-RU" altLang="ru-RU" sz="3000" dirty="0" smtClean="0">
                <a:latin typeface="+mj-lt"/>
                <a:cs typeface="Arial" panose="020B0604020202020204" pitchFamily="34" charset="0"/>
              </a:rPr>
              <a:t>Опросы соседского мнения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3000" dirty="0" smtClean="0">
                <a:latin typeface="+mj-lt"/>
                <a:cs typeface="Arial" panose="020B0604020202020204" pitchFamily="34" charset="0"/>
              </a:rPr>
              <a:t>Игры, хороводы</a:t>
            </a:r>
            <a:endParaRPr lang="ru-RU" altLang="ru-RU" sz="3000" dirty="0">
              <a:latin typeface="+mj-lt"/>
              <a:cs typeface="Arial" panose="020B0604020202020204" pitchFamily="34" charset="0"/>
            </a:endParaRPr>
          </a:p>
          <a:p>
            <a:pPr algn="ctr" eaLnBrk="1" hangingPunct="1">
              <a:lnSpc>
                <a:spcPct val="90000"/>
              </a:lnSpc>
            </a:pPr>
            <a:r>
              <a:rPr lang="ru-RU" altLang="ru-RU" sz="3000" dirty="0">
                <a:latin typeface="+mj-lt"/>
                <a:cs typeface="Arial" panose="020B0604020202020204" pitchFamily="34" charset="0"/>
              </a:rPr>
              <a:t>И все другое, что вы можете придумать </a:t>
            </a:r>
          </a:p>
          <a:p>
            <a:pPr marL="0" indent="0" algn="ctr" eaLnBrk="1" hangingPunct="1">
              <a:lnSpc>
                <a:spcPct val="90000"/>
              </a:lnSpc>
              <a:buNone/>
            </a:pPr>
            <a:r>
              <a:rPr lang="ru-RU" altLang="ru-RU" sz="3000" dirty="0">
                <a:latin typeface="+mj-lt"/>
                <a:cs typeface="Arial" panose="020B0604020202020204" pitchFamily="34" charset="0"/>
              </a:rPr>
              <a:t> с соседями, и что позволит ситуация.</a:t>
            </a:r>
          </a:p>
        </p:txBody>
      </p:sp>
      <p:sp>
        <p:nvSpPr>
          <p:cNvPr id="17410" name="Номер слайда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8285669-50D9-4A93-8076-C9130BD798DC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</a:pPr>
              <a:t>23</a:t>
            </a:fld>
            <a:endParaRPr lang="ru-RU" altLang="ru-RU" sz="140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16359"/>
            <a:ext cx="7632847" cy="792361"/>
          </a:xfrm>
        </p:spPr>
        <p:txBody>
          <a:bodyPr>
            <a:normAutofit/>
          </a:bodyPr>
          <a:lstStyle/>
          <a:p>
            <a:pPr eaLnBrk="1" hangingPunct="1"/>
            <a:r>
              <a:rPr lang="ru-RU" altLang="ru-RU" dirty="0">
                <a:solidFill>
                  <a:srgbClr val="3333FF"/>
                </a:solidFill>
              </a:rPr>
              <a:t>  </a:t>
            </a:r>
            <a:r>
              <a:rPr lang="ru-RU" altLang="ru-RU" sz="4000" dirty="0" smtClean="0">
                <a:solidFill>
                  <a:srgbClr val="3333FF"/>
                </a:solidFill>
              </a:rPr>
              <a:t> Можно организовать</a:t>
            </a:r>
            <a:endParaRPr lang="ru-RU" altLang="ru-RU" sz="4000" dirty="0">
              <a:solidFill>
                <a:srgbClr val="3333FF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3121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188368"/>
          </a:xfrm>
        </p:spPr>
        <p:txBody>
          <a:bodyPr/>
          <a:lstStyle/>
          <a:p>
            <a:r>
              <a:rPr lang="ru-RU" dirty="0" smtClean="0">
                <a:solidFill>
                  <a:srgbClr val="3333FF"/>
                </a:solidFill>
              </a:rPr>
              <a:t>Для всех возрастов</a:t>
            </a:r>
            <a:endParaRPr lang="ru-RU" dirty="0">
              <a:solidFill>
                <a:srgbClr val="3333FF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- Как </a:t>
            </a:r>
            <a:r>
              <a:rPr lang="ru-RU" dirty="0"/>
              <a:t>вовлекать в праздник и дворовые мероприятия старшее поколение старше 60 лет и молодежь от 14 </a:t>
            </a:r>
            <a:r>
              <a:rPr lang="ru-RU" dirty="0" smtClean="0"/>
              <a:t>лет?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Обязательно учитывайте интерес и обязательно спрашивайте мнение!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215BF9-DB15-431B-852C-3EA9E34C57DA}" type="slidenum">
              <a:rPr lang="ru-RU" altLang="ru-RU" smtClean="0"/>
              <a:pPr>
                <a:defRPr/>
              </a:pPr>
              <a:t>24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746142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3333FF"/>
                </a:solidFill>
              </a:rPr>
              <a:t>Вместе с детьми</a:t>
            </a:r>
            <a:endParaRPr lang="ru-RU" dirty="0">
              <a:solidFill>
                <a:srgbClr val="3333FF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Вывесить детские  рисунки в своем подъезде </a:t>
            </a:r>
          </a:p>
          <a:p>
            <a:r>
              <a:rPr lang="ru-RU" dirty="0"/>
              <a:t>Провести  час «Добрососедства» : </a:t>
            </a:r>
          </a:p>
          <a:p>
            <a:r>
              <a:rPr lang="ru-RU" dirty="0"/>
              <a:t>Почитать хорошие  добрососедские и жилищные книги – Сказки «Терем-Теремок», «Лиса и заяц», «Три поросенка», </a:t>
            </a:r>
            <a:r>
              <a:rPr lang="ru-RU" dirty="0" err="1"/>
              <a:t>Г.Остер</a:t>
            </a:r>
            <a:r>
              <a:rPr lang="ru-RU" dirty="0"/>
              <a:t> Вредные советы «</a:t>
            </a:r>
            <a:r>
              <a:rPr lang="ru-RU" dirty="0" err="1"/>
              <a:t>Квартироведение</a:t>
            </a:r>
            <a:r>
              <a:rPr lang="ru-RU" dirty="0"/>
              <a:t>»</a:t>
            </a:r>
          </a:p>
          <a:p>
            <a:r>
              <a:rPr lang="ru-RU" dirty="0"/>
              <a:t>Всем вместе </a:t>
            </a:r>
            <a:r>
              <a:rPr lang="ru-RU" dirty="0" smtClean="0"/>
              <a:t>мультфильм </a:t>
            </a:r>
            <a:r>
              <a:rPr lang="ru-RU" b="1" dirty="0"/>
              <a:t>«Под одной крышей» Свердловская киностудия, 1978 г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( </a:t>
            </a:r>
            <a:r>
              <a:rPr lang="ru-RU" dirty="0"/>
              <a:t>идет 14 минут, для детей и взрослых)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42077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3333FF"/>
                </a:solidFill>
              </a:rPr>
              <a:t>Для серебряных </a:t>
            </a:r>
            <a:endParaRPr lang="ru-RU" dirty="0">
              <a:solidFill>
                <a:srgbClr val="3333FF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Клуб мудрости</a:t>
            </a:r>
          </a:p>
          <a:p>
            <a:r>
              <a:rPr lang="ru-RU" dirty="0" smtClean="0"/>
              <a:t>Команда заботы</a:t>
            </a:r>
          </a:p>
          <a:p>
            <a:r>
              <a:rPr lang="ru-RU" dirty="0" smtClean="0"/>
              <a:t>Маршрут здоровья</a:t>
            </a:r>
          </a:p>
          <a:p>
            <a:r>
              <a:rPr lang="ru-RU" dirty="0" smtClean="0"/>
              <a:t>Прогулки по знаковым местам</a:t>
            </a:r>
          </a:p>
          <a:p>
            <a:r>
              <a:rPr lang="ru-RU" dirty="0" smtClean="0"/>
              <a:t>Разговоры о важном</a:t>
            </a:r>
          </a:p>
          <a:p>
            <a:r>
              <a:rPr lang="ru-RU" dirty="0" smtClean="0"/>
              <a:t>Чтобы быть заметными и нужными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215BF9-DB15-431B-852C-3EA9E34C57DA}" type="slidenum">
              <a:rPr lang="ru-RU" altLang="ru-RU" smtClean="0"/>
              <a:pPr>
                <a:defRPr/>
              </a:pPr>
              <a:t>26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520272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4A770E-DAF4-1FC7-3CFD-DA28AA77D2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260376"/>
          </a:xfrm>
        </p:spPr>
        <p:txBody>
          <a:bodyPr/>
          <a:lstStyle/>
          <a:p>
            <a:r>
              <a:rPr lang="ru-RU" dirty="0">
                <a:solidFill>
                  <a:srgbClr val="3333FF"/>
                </a:solidFill>
              </a:rPr>
              <a:t>Подчеркнуть, поблагодарить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8BD5700-0C7D-B46E-20A7-ADFAE2DEC7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12776"/>
            <a:ext cx="7696200" cy="3657600"/>
          </a:xfrm>
        </p:spPr>
        <p:txBody>
          <a:bodyPr/>
          <a:lstStyle/>
          <a:p>
            <a:r>
              <a:rPr lang="ru-RU" dirty="0"/>
              <a:t>Замечательных людей</a:t>
            </a:r>
          </a:p>
          <a:p>
            <a:r>
              <a:rPr lang="ru-RU" dirty="0"/>
              <a:t>Интересные проекты</a:t>
            </a:r>
          </a:p>
          <a:p>
            <a:r>
              <a:rPr lang="ru-RU" dirty="0"/>
              <a:t>Важные </a:t>
            </a:r>
            <a:r>
              <a:rPr lang="ru-RU" dirty="0" smtClean="0"/>
              <a:t>инициативы</a:t>
            </a:r>
          </a:p>
          <a:p>
            <a:r>
              <a:rPr lang="ru-RU" dirty="0" smtClean="0"/>
              <a:t>Тех, кто помогает</a:t>
            </a:r>
          </a:p>
          <a:p>
            <a:endParaRPr lang="ru-RU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FF0000"/>
                </a:solidFill>
              </a:rPr>
              <a:t>Придумайте как заметно поблагодарить тех, кто важен</a:t>
            </a:r>
          </a:p>
          <a:p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      Письма, грамоты, сертификаты</a:t>
            </a:r>
          </a:p>
          <a:p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      Важно никого не забыть!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FC6FFFB-10FD-AE8B-B44D-D31D51CE0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215BF9-DB15-431B-852C-3EA9E34C57DA}" type="slidenum">
              <a:rPr lang="ru-RU" altLang="ru-RU" smtClean="0"/>
              <a:pPr>
                <a:defRPr/>
              </a:pPr>
              <a:t>27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82944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116360"/>
          </a:xfrm>
        </p:spPr>
        <p:txBody>
          <a:bodyPr/>
          <a:lstStyle/>
          <a:p>
            <a:r>
              <a:rPr lang="ru-RU" dirty="0" smtClean="0">
                <a:solidFill>
                  <a:srgbClr val="3333FF"/>
                </a:solidFill>
              </a:rPr>
              <a:t>Медиация</a:t>
            </a:r>
            <a:endParaRPr lang="ru-RU" dirty="0">
              <a:solidFill>
                <a:srgbClr val="3333FF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1412776"/>
            <a:ext cx="7696200" cy="4073624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- Как </a:t>
            </a:r>
            <a:r>
              <a:rPr lang="ru-RU" dirty="0"/>
              <a:t>решить конфликт с соседом мирным путем?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Важно поговорить с соседом и расставить все точки над «ё». У нас часто не хватает времени. День соседей это как раз тот самый момент.</a:t>
            </a:r>
          </a:p>
          <a:p>
            <a:pPr marL="0" indent="0">
              <a:buNone/>
            </a:pPr>
            <a:r>
              <a:rPr lang="ru-RU" dirty="0" smtClean="0"/>
              <a:t>              В том числе по вопросам </a:t>
            </a:r>
            <a:br>
              <a:rPr lang="ru-RU" dirty="0" smtClean="0"/>
            </a:br>
            <a:r>
              <a:rPr lang="ru-RU" dirty="0" smtClean="0"/>
              <a:t>                    закона о тишине!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215BF9-DB15-431B-852C-3EA9E34C57DA}" type="slidenum">
              <a:rPr lang="ru-RU" altLang="ru-RU" smtClean="0"/>
              <a:pPr>
                <a:defRPr/>
              </a:pPr>
              <a:t>28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4193116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/>
              <a:t/>
            </a:r>
            <a:br>
              <a:rPr lang="ru-RU" sz="2200" dirty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/>
              <a:t/>
            </a:r>
            <a:br>
              <a:rPr lang="ru-RU" sz="2200" dirty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/>
              <a:t/>
            </a:r>
            <a:br>
              <a:rPr lang="ru-RU" sz="2200" dirty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/>
              <a:t/>
            </a:r>
            <a:br>
              <a:rPr lang="ru-RU" sz="2200" dirty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/>
              <a:t/>
            </a:r>
            <a:br>
              <a:rPr lang="ru-RU" sz="2200" dirty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/>
              <a:t/>
            </a:r>
            <a:br>
              <a:rPr lang="ru-RU" sz="2200" dirty="0"/>
            </a:br>
            <a:r>
              <a:rPr lang="ru-RU" sz="2200" dirty="0" smtClean="0">
                <a:solidFill>
                  <a:srgbClr val="3333FF"/>
                </a:solidFill>
              </a:rPr>
              <a:t>Какие </a:t>
            </a:r>
            <a:r>
              <a:rPr lang="ru-RU" sz="2200" dirty="0">
                <a:solidFill>
                  <a:srgbClr val="3333FF"/>
                </a:solidFill>
              </a:rPr>
              <a:t>ещё мероприятия можно проводить для объединения соседей? </a:t>
            </a:r>
            <a:br>
              <a:rPr lang="ru-RU" sz="2200" dirty="0">
                <a:solidFill>
                  <a:srgbClr val="3333FF"/>
                </a:solidFill>
              </a:rPr>
            </a:br>
            <a:r>
              <a:rPr lang="ru-RU" sz="2200" dirty="0">
                <a:solidFill>
                  <a:srgbClr val="3333FF"/>
                </a:solidFill>
              </a:rPr>
              <a:t>Какие практики и события лучше сближают соседей</a:t>
            </a:r>
            <a:br>
              <a:rPr lang="ru-RU" sz="2200" dirty="0">
                <a:solidFill>
                  <a:srgbClr val="3333FF"/>
                </a:solidFill>
              </a:rPr>
            </a:br>
            <a:r>
              <a:rPr lang="ru-RU" sz="2000" dirty="0"/>
              <a:t> 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Хороводы</a:t>
            </a:r>
          </a:p>
          <a:p>
            <a:r>
              <a:rPr lang="ru-RU" dirty="0" smtClean="0"/>
              <a:t>Просвещение</a:t>
            </a:r>
          </a:p>
          <a:p>
            <a:r>
              <a:rPr lang="ru-RU" dirty="0" smtClean="0"/>
              <a:t>Чаепития</a:t>
            </a:r>
          </a:p>
          <a:p>
            <a:r>
              <a:rPr lang="ru-RU" dirty="0" smtClean="0"/>
              <a:t>Спортивные события</a:t>
            </a:r>
          </a:p>
          <a:p>
            <a:r>
              <a:rPr lang="ru-RU" dirty="0" smtClean="0"/>
              <a:t>Экскурсии</a:t>
            </a:r>
          </a:p>
          <a:p>
            <a:r>
              <a:rPr lang="ru-RU" dirty="0" smtClean="0"/>
              <a:t>Общие собрания / сходы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215BF9-DB15-431B-852C-3EA9E34C57DA}" type="slidenum">
              <a:rPr lang="ru-RU" altLang="ru-RU" smtClean="0"/>
              <a:pPr>
                <a:defRPr/>
              </a:pPr>
              <a:t>29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298863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1697D1-A3FE-C2B5-135A-7B9181799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3333FF"/>
                </a:solidFill>
              </a:rPr>
              <a:t>2024 – Юбилейный год</a:t>
            </a:r>
            <a:endParaRPr lang="ru-RU" dirty="0">
              <a:solidFill>
                <a:srgbClr val="3333FF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A467B5C-0B0B-8A16-97D6-E591428A7D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10 лет Международному дню соседей на федеральном уровне. </a:t>
            </a:r>
          </a:p>
          <a:p>
            <a:r>
              <a:rPr lang="en-US" dirty="0"/>
              <a:t>10 лет проекту “Добрые соседи”.</a:t>
            </a:r>
          </a:p>
          <a:p>
            <a:endParaRPr lang="en-US" dirty="0"/>
          </a:p>
          <a:p>
            <a:r>
              <a:rPr lang="en-US" dirty="0"/>
              <a:t>Спасибо за поддержку и участие коллеги! </a:t>
            </a:r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C9826DA-EE5D-A774-B8A8-EBAA66FF0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215BF9-DB15-431B-852C-3EA9E34C57DA}" type="slidenum">
              <a:rPr lang="ru-RU" altLang="ru-RU" smtClean="0"/>
              <a:pPr>
                <a:defRPr/>
              </a:pPr>
              <a:t>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906230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756320"/>
          </a:xfrm>
        </p:spPr>
        <p:txBody>
          <a:bodyPr/>
          <a:lstStyle/>
          <a:p>
            <a:r>
              <a:rPr lang="ru-RU" dirty="0" smtClean="0">
                <a:solidFill>
                  <a:srgbClr val="3333FF"/>
                </a:solidFill>
              </a:rPr>
              <a:t>Нужны ли разрешения?</a:t>
            </a:r>
            <a:endParaRPr lang="ru-RU" dirty="0">
              <a:solidFill>
                <a:srgbClr val="3333FF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89" y="1124744"/>
            <a:ext cx="7696200" cy="3657600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- Не </a:t>
            </a:r>
            <a:r>
              <a:rPr lang="ru-RU" dirty="0"/>
              <a:t>является ли организация чаепития во дворе МКД несанкционированным митингом, как к такому собранию отнесутся власти города?</a:t>
            </a:r>
          </a:p>
          <a:p>
            <a:pPr marL="0" indent="0"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Важно не нарушать и соблюдать все </a:t>
            </a:r>
            <a:br>
              <a:rPr lang="ru-RU" dirty="0" smtClean="0"/>
            </a:br>
            <a:r>
              <a:rPr lang="ru-RU" dirty="0" smtClean="0"/>
              <a:t>         правила. Предупредите все </a:t>
            </a:r>
            <a:br>
              <a:rPr lang="ru-RU" dirty="0" smtClean="0"/>
            </a:br>
            <a:r>
              <a:rPr lang="ru-RU" dirty="0" smtClean="0"/>
              <a:t>    службы если надо. Не контроля </a:t>
            </a:r>
            <a:br>
              <a:rPr lang="ru-RU" dirty="0" smtClean="0"/>
            </a:br>
            <a:r>
              <a:rPr lang="ru-RU" dirty="0" smtClean="0"/>
              <a:t>          ради, а профилактики для.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215BF9-DB15-431B-852C-3EA9E34C57DA}" type="slidenum">
              <a:rPr lang="ru-RU" altLang="ru-RU" smtClean="0"/>
              <a:pPr>
                <a:defRPr/>
              </a:pPr>
              <a:t>30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5513966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3333FF"/>
                </a:solidFill>
              </a:rPr>
              <a:t>Познакомьтесь и пригласите в гости</a:t>
            </a:r>
            <a:endParaRPr lang="ru-RU" dirty="0">
              <a:solidFill>
                <a:srgbClr val="3333FF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Необходимо уведомлять администрацию о праздниках (более 100 участников), обеспечивать безопасность (в том числе дежурство бригады СМП) на дворовых мероприятиях? Как?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 Согласно законам вашего </a:t>
            </a:r>
            <a:br>
              <a:rPr lang="ru-RU" dirty="0" smtClean="0"/>
            </a:br>
            <a:r>
              <a:rPr lang="ru-RU" dirty="0" smtClean="0"/>
              <a:t>       региона и федеральным </a:t>
            </a:r>
            <a:br>
              <a:rPr lang="ru-RU" dirty="0" smtClean="0"/>
            </a:br>
            <a:r>
              <a:rPr lang="ru-RU" dirty="0" smtClean="0"/>
              <a:t>       требованиям </a:t>
            </a:r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215BF9-DB15-431B-852C-3EA9E34C57DA}" type="slidenum">
              <a:rPr lang="ru-RU" altLang="ru-RU" smtClean="0"/>
              <a:pPr>
                <a:defRPr/>
              </a:pPr>
              <a:t>31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3052035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836440"/>
          </a:xfrm>
        </p:spPr>
        <p:txBody>
          <a:bodyPr/>
          <a:lstStyle/>
          <a:p>
            <a:r>
              <a:rPr lang="ru-RU" sz="3500" dirty="0">
                <a:solidFill>
                  <a:srgbClr val="3333FF"/>
                </a:solidFill>
              </a:rPr>
              <a:t>Кто занимается организацией </a:t>
            </a:r>
            <a:r>
              <a:rPr lang="ru-RU" sz="3500" dirty="0" smtClean="0">
                <a:solidFill>
                  <a:srgbClr val="3333FF"/>
                </a:solidFill>
              </a:rPr>
              <a:t>праздника </a:t>
            </a:r>
            <a:r>
              <a:rPr lang="ru-RU" sz="3500" dirty="0">
                <a:solidFill>
                  <a:srgbClr val="3333FF"/>
                </a:solidFill>
              </a:rPr>
              <a:t>на местах?</a:t>
            </a:r>
            <a:br>
              <a:rPr lang="ru-RU" sz="3500" dirty="0">
                <a:solidFill>
                  <a:srgbClr val="3333FF"/>
                </a:solidFill>
              </a:rPr>
            </a:br>
            <a:endParaRPr lang="ru-RU" sz="3500" dirty="0">
              <a:solidFill>
                <a:srgbClr val="3333FF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Те, кто хочет его организовать!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Инициативная группа жителей</a:t>
            </a:r>
            <a:br>
              <a:rPr lang="ru-RU" dirty="0" smtClean="0"/>
            </a:br>
            <a:r>
              <a:rPr lang="ru-RU" dirty="0" smtClean="0"/>
              <a:t>Управляющая компания</a:t>
            </a:r>
            <a:br>
              <a:rPr lang="ru-RU" dirty="0" smtClean="0"/>
            </a:br>
            <a:r>
              <a:rPr lang="ru-RU" dirty="0" smtClean="0"/>
              <a:t>НКО</a:t>
            </a:r>
            <a:br>
              <a:rPr lang="ru-RU" dirty="0" smtClean="0"/>
            </a:br>
            <a:r>
              <a:rPr lang="ru-RU" dirty="0" smtClean="0"/>
              <a:t>Соседский центр</a:t>
            </a:r>
            <a:br>
              <a:rPr lang="ru-RU" dirty="0" smtClean="0"/>
            </a:br>
            <a:r>
              <a:rPr lang="ru-RU" dirty="0" smtClean="0"/>
              <a:t>Администрация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 Ограничений нет!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215BF9-DB15-431B-852C-3EA9E34C57DA}" type="slidenum">
              <a:rPr lang="ru-RU" altLang="ru-RU" smtClean="0"/>
              <a:pPr>
                <a:defRPr/>
              </a:pPr>
              <a:t>32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2551522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914400"/>
          </a:xfrm>
        </p:spPr>
        <p:txBody>
          <a:bodyPr/>
          <a:lstStyle/>
          <a:p>
            <a:pPr algn="l"/>
            <a:r>
              <a:rPr lang="ru-RU" sz="3700" dirty="0" smtClean="0">
                <a:solidFill>
                  <a:srgbClr val="3333FF"/>
                </a:solidFill>
              </a:rPr>
              <a:t>Координируют и помогают</a:t>
            </a:r>
            <a:endParaRPr lang="ru-RU" sz="3700" dirty="0">
              <a:solidFill>
                <a:srgbClr val="3333FF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1066800"/>
            <a:ext cx="7696200" cy="3657600"/>
          </a:xfrm>
        </p:spPr>
        <p:txBody>
          <a:bodyPr/>
          <a:lstStyle/>
          <a:p>
            <a:r>
              <a:rPr lang="ru-RU" dirty="0" smtClean="0"/>
              <a:t>Региональные координаторы проекта «Школа грамотного потребителя»</a:t>
            </a:r>
          </a:p>
          <a:p>
            <a:r>
              <a:rPr lang="ru-RU" dirty="0" smtClean="0"/>
              <a:t>Ответственные в администрациях</a:t>
            </a:r>
          </a:p>
          <a:p>
            <a:r>
              <a:rPr lang="ru-RU" dirty="0" smtClean="0"/>
              <a:t>Региональные ассоциации ТОС</a:t>
            </a:r>
          </a:p>
          <a:p>
            <a:r>
              <a:rPr lang="ru-RU" dirty="0" smtClean="0"/>
              <a:t>Штабы общественной поддержки</a:t>
            </a:r>
          </a:p>
          <a:p>
            <a:r>
              <a:rPr lang="ru-RU" dirty="0" smtClean="0"/>
              <a:t>Ресурсные центры НКО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Соседские центры</a:t>
            </a:r>
          </a:p>
          <a:p>
            <a:pPr marL="0" indent="0">
              <a:buNone/>
            </a:pP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215BF9-DB15-431B-852C-3EA9E34C57DA}" type="slidenum">
              <a:rPr lang="ru-RU" altLang="ru-RU" smtClean="0"/>
              <a:pPr>
                <a:defRPr/>
              </a:pPr>
              <a:t>33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813227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3333FF"/>
                </a:solidFill>
              </a:rPr>
              <a:t>Г</a:t>
            </a:r>
            <a:r>
              <a:rPr lang="ru-RU" dirty="0" smtClean="0">
                <a:solidFill>
                  <a:srgbClr val="3333FF"/>
                </a:solidFill>
              </a:rPr>
              <a:t>де </a:t>
            </a:r>
            <a:r>
              <a:rPr lang="ru-RU" dirty="0">
                <a:solidFill>
                  <a:srgbClr val="3333FF"/>
                </a:solidFill>
              </a:rPr>
              <a:t>взять </a:t>
            </a:r>
            <a:r>
              <a:rPr lang="ru-RU" dirty="0" smtClean="0">
                <a:solidFill>
                  <a:srgbClr val="3333FF"/>
                </a:solidFill>
              </a:rPr>
              <a:t>деньги?</a:t>
            </a:r>
            <a:r>
              <a:rPr lang="ru-RU" dirty="0">
                <a:solidFill>
                  <a:srgbClr val="3333FF"/>
                </a:solidFill>
              </a:rPr>
              <a:t/>
            </a:r>
            <a:br>
              <a:rPr lang="ru-RU" dirty="0">
                <a:solidFill>
                  <a:srgbClr val="3333FF"/>
                </a:solidFill>
              </a:rPr>
            </a:br>
            <a:endParaRPr lang="ru-RU" dirty="0">
              <a:solidFill>
                <a:srgbClr val="3333FF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828800"/>
            <a:ext cx="8058472" cy="3657600"/>
          </a:xfrm>
        </p:spPr>
        <p:txBody>
          <a:bodyPr/>
          <a:lstStyle/>
          <a:p>
            <a:r>
              <a:rPr lang="ru-RU" dirty="0" smtClean="0"/>
              <a:t>Для организации праздника можно не искать стороннее финансирование </a:t>
            </a:r>
            <a:br>
              <a:rPr lang="ru-RU" dirty="0" smtClean="0"/>
            </a:br>
            <a:r>
              <a:rPr lang="ru-RU" dirty="0" smtClean="0"/>
              <a:t>а предложить складчину.</a:t>
            </a:r>
          </a:p>
          <a:p>
            <a:endParaRPr lang="ru-RU" dirty="0"/>
          </a:p>
          <a:p>
            <a:r>
              <a:rPr lang="ru-RU" dirty="0" smtClean="0"/>
              <a:t>Для того, чтобы принять участие, не надо нигде регистрироваться или платить! Это не конкурс!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215BF9-DB15-431B-852C-3EA9E34C57DA}" type="slidenum">
              <a:rPr lang="ru-RU" altLang="ru-RU" smtClean="0"/>
              <a:pPr>
                <a:defRPr/>
              </a:pPr>
              <a:t>34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1197259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88640"/>
            <a:ext cx="7696200" cy="3657600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- </a:t>
            </a:r>
            <a:r>
              <a:rPr lang="ru-RU" dirty="0"/>
              <a:t>Кто может помочь с организацией праздника</a:t>
            </a:r>
            <a:r>
              <a:rPr lang="ru-RU" dirty="0" smtClean="0"/>
              <a:t>!? В </a:t>
            </a:r>
            <a:r>
              <a:rPr lang="ru-RU" dirty="0"/>
              <a:t>частности с оформлением?! Чай, выпечка, конкурсы, аппаратура и хорошее настроение есть) например помочь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 </a:t>
            </a:r>
            <a:r>
              <a:rPr lang="ru-RU" dirty="0"/>
              <a:t>приобретением растяжки - </a:t>
            </a:r>
            <a:r>
              <a:rPr lang="ru-RU" dirty="0" err="1"/>
              <a:t>банера</a:t>
            </a:r>
            <a:r>
              <a:rPr lang="ru-RU" dirty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 </a:t>
            </a:r>
            <a:r>
              <a:rPr lang="ru-RU" dirty="0"/>
              <a:t>надписью </a:t>
            </a:r>
            <a:r>
              <a:rPr lang="ru-RU" dirty="0" smtClean="0"/>
              <a:t>«Международный </a:t>
            </a:r>
            <a:r>
              <a:rPr lang="ru-RU" dirty="0"/>
              <a:t>день соседей</a:t>
            </a:r>
            <a:r>
              <a:rPr lang="ru-RU" dirty="0" smtClean="0"/>
              <a:t>»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               Вы можете действовать   </a:t>
            </a:r>
            <a:br>
              <a:rPr lang="ru-RU" dirty="0" smtClean="0"/>
            </a:br>
            <a:r>
              <a:rPr lang="ru-RU" dirty="0" smtClean="0"/>
              <a:t>               вскладчину или найти </a:t>
            </a:r>
            <a:br>
              <a:rPr lang="ru-RU" dirty="0" smtClean="0"/>
            </a:br>
            <a:r>
              <a:rPr lang="ru-RU" dirty="0" smtClean="0"/>
              <a:t>               спонсора / партнёра.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215BF9-DB15-431B-852C-3EA9E34C57DA}" type="slidenum">
              <a:rPr lang="ru-RU" altLang="ru-RU" smtClean="0"/>
              <a:pPr>
                <a:defRPr/>
              </a:pPr>
              <a:t>35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5765685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756320"/>
          </a:xfrm>
        </p:spPr>
        <p:txBody>
          <a:bodyPr/>
          <a:lstStyle/>
          <a:p>
            <a:r>
              <a:rPr lang="ru-RU" dirty="0" smtClean="0">
                <a:solidFill>
                  <a:srgbClr val="3333FF"/>
                </a:solidFill>
              </a:rPr>
              <a:t>Партнерам интересно!</a:t>
            </a:r>
            <a:endParaRPr lang="ru-RU" dirty="0">
              <a:solidFill>
                <a:srgbClr val="3333FF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1124744"/>
            <a:ext cx="7696200" cy="4361656"/>
          </a:xfrm>
        </p:spPr>
        <p:txBody>
          <a:bodyPr/>
          <a:lstStyle/>
          <a:p>
            <a:r>
              <a:rPr lang="ru-RU" dirty="0" smtClean="0"/>
              <a:t>Большая аудитория</a:t>
            </a:r>
          </a:p>
          <a:p>
            <a:r>
              <a:rPr lang="ru-RU" dirty="0" smtClean="0"/>
              <a:t>Заметное событие</a:t>
            </a:r>
          </a:p>
          <a:p>
            <a:r>
              <a:rPr lang="ru-RU" dirty="0" smtClean="0"/>
              <a:t>Реклама для них</a:t>
            </a:r>
          </a:p>
          <a:p>
            <a:r>
              <a:rPr lang="ru-RU" dirty="0" smtClean="0"/>
              <a:t>Социальная история</a:t>
            </a:r>
          </a:p>
          <a:p>
            <a:r>
              <a:rPr lang="ru-RU" dirty="0" smtClean="0"/>
              <a:t>Информирование</a:t>
            </a:r>
          </a:p>
          <a:p>
            <a:endParaRPr lang="ru-RU" dirty="0"/>
          </a:p>
          <a:p>
            <a:r>
              <a:rPr lang="ru-RU" dirty="0" smtClean="0">
                <a:solidFill>
                  <a:srgbClr val="FF0000"/>
                </a:solidFill>
              </a:rPr>
              <a:t>Не просите помощи! Предлагайте сотрудничество!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215BF9-DB15-431B-852C-3EA9E34C57DA}" type="slidenum">
              <a:rPr lang="ru-RU" altLang="ru-RU" smtClean="0"/>
              <a:pPr>
                <a:defRPr/>
              </a:pPr>
              <a:t>36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116285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982544" cy="1332384"/>
          </a:xfrm>
        </p:spPr>
        <p:txBody>
          <a:bodyPr/>
          <a:lstStyle/>
          <a:p>
            <a:r>
              <a:rPr lang="ru-RU" sz="3500" dirty="0" smtClean="0">
                <a:solidFill>
                  <a:srgbClr val="3333FF"/>
                </a:solidFill>
              </a:rPr>
              <a:t>Учитывайте вашу географию</a:t>
            </a:r>
            <a:br>
              <a:rPr lang="ru-RU" sz="3500" dirty="0" smtClean="0">
                <a:solidFill>
                  <a:srgbClr val="3333FF"/>
                </a:solidFill>
              </a:rPr>
            </a:br>
            <a:r>
              <a:rPr lang="ru-RU" sz="3500" dirty="0" smtClean="0">
                <a:solidFill>
                  <a:srgbClr val="3333FF"/>
                </a:solidFill>
              </a:rPr>
              <a:t>и климат</a:t>
            </a:r>
            <a:endParaRPr lang="ru-RU" sz="3500" dirty="0">
              <a:solidFill>
                <a:srgbClr val="3333FF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- Есть </a:t>
            </a:r>
            <a:r>
              <a:rPr lang="ru-RU" dirty="0"/>
              <a:t>ли какие то особенности проведения мероприятий в зависимости от </a:t>
            </a:r>
            <a:r>
              <a:rPr lang="ru-RU" dirty="0" smtClean="0"/>
              <a:t>территории?</a:t>
            </a:r>
          </a:p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На юге обустраивают клумбы, на севере чистят снег. Действуйте исходя из реалий погоды и климата. </a:t>
            </a:r>
            <a:br>
              <a:rPr lang="ru-RU" dirty="0" smtClean="0"/>
            </a:br>
            <a:r>
              <a:rPr lang="ru-RU" dirty="0" smtClean="0"/>
              <a:t>         Провести праздник можно и </a:t>
            </a:r>
            <a:br>
              <a:rPr lang="ru-RU" dirty="0" smtClean="0"/>
            </a:br>
            <a:r>
              <a:rPr lang="ru-RU" dirty="0" smtClean="0"/>
              <a:t>          в помещении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215BF9-DB15-431B-852C-3EA9E34C57DA}" type="slidenum">
              <a:rPr lang="ru-RU" altLang="ru-RU" smtClean="0"/>
              <a:pPr>
                <a:defRPr/>
              </a:pPr>
              <a:t>37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082149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188368"/>
          </a:xfrm>
        </p:spPr>
        <p:txBody>
          <a:bodyPr/>
          <a:lstStyle/>
          <a:p>
            <a:r>
              <a:rPr lang="ru-RU" sz="3500" dirty="0">
                <a:solidFill>
                  <a:srgbClr val="3333FF"/>
                </a:solidFill>
              </a:rPr>
              <a:t>Что даёт сотрудничество </a:t>
            </a:r>
            <a:r>
              <a:rPr lang="ru-RU" sz="3500" dirty="0" smtClean="0">
                <a:solidFill>
                  <a:srgbClr val="3333FF"/>
                </a:solidFill>
              </a:rPr>
              <a:t/>
            </a:r>
            <a:br>
              <a:rPr lang="ru-RU" sz="3500" dirty="0" smtClean="0">
                <a:solidFill>
                  <a:srgbClr val="3333FF"/>
                </a:solidFill>
              </a:rPr>
            </a:br>
            <a:r>
              <a:rPr lang="ru-RU" sz="3500" dirty="0" smtClean="0">
                <a:solidFill>
                  <a:srgbClr val="3333FF"/>
                </a:solidFill>
              </a:rPr>
              <a:t>с нами?</a:t>
            </a:r>
            <a:r>
              <a:rPr lang="ru-RU" sz="3500" dirty="0">
                <a:solidFill>
                  <a:srgbClr val="3333FF"/>
                </a:solidFill>
              </a:rPr>
              <a:t> 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1340768"/>
            <a:ext cx="7696200" cy="4145632"/>
          </a:xfrm>
        </p:spPr>
        <p:txBody>
          <a:bodyPr/>
          <a:lstStyle/>
          <a:p>
            <a:r>
              <a:rPr lang="ru-RU" dirty="0" smtClean="0"/>
              <a:t>Материалы</a:t>
            </a:r>
          </a:p>
          <a:p>
            <a:r>
              <a:rPr lang="ru-RU" dirty="0" smtClean="0"/>
              <a:t>Контакты</a:t>
            </a:r>
          </a:p>
          <a:p>
            <a:r>
              <a:rPr lang="ru-RU" dirty="0" smtClean="0"/>
              <a:t>Предложения</a:t>
            </a:r>
          </a:p>
          <a:p>
            <a:r>
              <a:rPr lang="ru-RU" dirty="0" smtClean="0"/>
              <a:t>Письма поддержки</a:t>
            </a:r>
          </a:p>
          <a:p>
            <a:r>
              <a:rPr lang="ru-RU" dirty="0" smtClean="0"/>
              <a:t>Благодарственные письма</a:t>
            </a:r>
          </a:p>
          <a:p>
            <a:r>
              <a:rPr lang="ru-RU" dirty="0" smtClean="0"/>
              <a:t>Координацию</a:t>
            </a:r>
          </a:p>
          <a:p>
            <a:r>
              <a:rPr lang="ru-RU" dirty="0" smtClean="0"/>
              <a:t>Ресурсы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215BF9-DB15-431B-852C-3EA9E34C57DA}" type="slidenum">
              <a:rPr lang="ru-RU" altLang="ru-RU" smtClean="0"/>
              <a:pPr>
                <a:defRPr/>
              </a:pPr>
              <a:t>38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7535612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828328"/>
          </a:xfrm>
        </p:spPr>
        <p:txBody>
          <a:bodyPr/>
          <a:lstStyle/>
          <a:p>
            <a:r>
              <a:rPr lang="ru-RU" dirty="0">
                <a:solidFill>
                  <a:srgbClr val="3333FF"/>
                </a:solidFill>
              </a:rPr>
              <a:t>Приглашаем вас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980728"/>
            <a:ext cx="8443788" cy="5472608"/>
          </a:xfrm>
        </p:spPr>
        <p:txBody>
          <a:bodyPr/>
          <a:lstStyle/>
          <a:p>
            <a:r>
              <a:rPr lang="ru-RU" dirty="0" smtClean="0"/>
              <a:t>Поддержать соседское движение </a:t>
            </a:r>
            <a:br>
              <a:rPr lang="ru-RU" dirty="0" smtClean="0"/>
            </a:br>
            <a:r>
              <a:rPr lang="ru-RU" dirty="0" smtClean="0"/>
              <a:t>в </a:t>
            </a:r>
            <a:r>
              <a:rPr lang="ru-RU" dirty="0"/>
              <a:t>вашем регионе</a:t>
            </a:r>
          </a:p>
          <a:p>
            <a:r>
              <a:rPr lang="ru-RU" dirty="0" smtClean="0"/>
              <a:t>Максимально информировать соседей</a:t>
            </a:r>
            <a:endParaRPr lang="ru-RU" dirty="0"/>
          </a:p>
          <a:p>
            <a:r>
              <a:rPr lang="ru-RU" dirty="0"/>
              <a:t>Поддержать и организовать площадки</a:t>
            </a:r>
          </a:p>
          <a:p>
            <a:r>
              <a:rPr lang="ru-RU" dirty="0" smtClean="0"/>
              <a:t>Вовлечь </a:t>
            </a:r>
            <a:r>
              <a:rPr lang="ru-RU" dirty="0" err="1"/>
              <a:t>ТОСы</a:t>
            </a:r>
            <a:r>
              <a:rPr lang="ru-RU" dirty="0"/>
              <a:t>, Советы многоквартирных домов, ТСЖ, библиотеки, школы, культурные </a:t>
            </a:r>
            <a:r>
              <a:rPr lang="ru-RU" dirty="0" smtClean="0"/>
              <a:t>центры, соседские центры</a:t>
            </a:r>
            <a:endParaRPr lang="ru-RU" dirty="0"/>
          </a:p>
          <a:p>
            <a:r>
              <a:rPr lang="ru-RU" dirty="0"/>
              <a:t>          По итогу прислать информацию   </a:t>
            </a:r>
          </a:p>
          <a:p>
            <a:r>
              <a:rPr lang="ru-RU" dirty="0"/>
              <a:t>     о проведенных мероприятиях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215BF9-DB15-431B-852C-3EA9E34C57DA}" type="slidenum">
              <a:rPr lang="ru-RU" altLang="ru-RU" smtClean="0"/>
              <a:pPr>
                <a:defRPr/>
              </a:pPr>
              <a:t>39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68623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500" dirty="0" smtClean="0">
                <a:solidFill>
                  <a:srgbClr val="3333FF"/>
                </a:solidFill>
              </a:rPr>
              <a:t>Праздник добрососедская </a:t>
            </a:r>
            <a:r>
              <a:rPr lang="ru-RU" sz="3500" dirty="0">
                <a:solidFill>
                  <a:srgbClr val="3333FF"/>
                </a:solidFill>
              </a:rPr>
              <a:t>технологии -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Помогает </a:t>
            </a:r>
            <a:r>
              <a:rPr lang="ru-RU" dirty="0"/>
              <a:t>развитию территории</a:t>
            </a:r>
          </a:p>
          <a:p>
            <a:r>
              <a:rPr lang="ru-RU" dirty="0" smtClean="0"/>
              <a:t>Дает </a:t>
            </a:r>
            <a:r>
              <a:rPr lang="ru-RU" dirty="0"/>
              <a:t>необходимые возможности</a:t>
            </a:r>
          </a:p>
          <a:p>
            <a:r>
              <a:rPr lang="ru-RU" dirty="0" smtClean="0"/>
              <a:t>Вовлекает </a:t>
            </a:r>
            <a:r>
              <a:rPr lang="ru-RU" dirty="0"/>
              <a:t>жителей</a:t>
            </a:r>
          </a:p>
          <a:p>
            <a:r>
              <a:rPr lang="ru-RU" dirty="0" smtClean="0"/>
              <a:t>Дает </a:t>
            </a:r>
            <a:r>
              <a:rPr lang="ru-RU" dirty="0"/>
              <a:t>возможности</a:t>
            </a:r>
          </a:p>
          <a:p>
            <a:r>
              <a:rPr lang="ru-RU" dirty="0" smtClean="0"/>
              <a:t>Привлекает </a:t>
            </a:r>
            <a:r>
              <a:rPr lang="ru-RU" dirty="0"/>
              <a:t>партнеров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215BF9-DB15-431B-852C-3EA9E34C57DA}" type="slidenum">
              <a:rPr lang="ru-RU" altLang="ru-RU" smtClean="0"/>
              <a:pPr>
                <a:defRPr/>
              </a:pPr>
              <a:t>4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56824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52400"/>
            <a:ext cx="7232972" cy="914400"/>
          </a:xfrm>
        </p:spPr>
        <p:txBody>
          <a:bodyPr/>
          <a:lstStyle/>
          <a:p>
            <a:r>
              <a:rPr lang="ru-RU">
                <a:solidFill>
                  <a:srgbClr val="3333FF"/>
                </a:solidFill>
              </a:rPr>
              <a:t>Важно </a:t>
            </a:r>
            <a:r>
              <a:rPr lang="ru-RU" dirty="0">
                <a:solidFill>
                  <a:srgbClr val="3333FF"/>
                </a:solidFill>
              </a:rPr>
              <a:t>обеспечить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1196752"/>
            <a:ext cx="7696200" cy="4289648"/>
          </a:xfrm>
        </p:spPr>
        <p:txBody>
          <a:bodyPr/>
          <a:lstStyle/>
          <a:p>
            <a:r>
              <a:rPr lang="ru-RU" dirty="0"/>
              <a:t>Широкую географию – не только столицу региона, но и все муниципалитеты</a:t>
            </a:r>
          </a:p>
          <a:p>
            <a:r>
              <a:rPr lang="ru-RU" dirty="0"/>
              <a:t>Большую информационную подсветку в СМИ интернете</a:t>
            </a:r>
          </a:p>
          <a:p>
            <a:r>
              <a:rPr lang="ru-RU" dirty="0"/>
              <a:t>Экспертные интервью с региональными и федеральными экспертами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215BF9-DB15-431B-852C-3EA9E34C57DA}" type="slidenum">
              <a:rPr lang="ru-RU" altLang="ru-RU" smtClean="0"/>
              <a:pPr>
                <a:defRPr/>
              </a:pPr>
              <a:t>40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12282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3333FF"/>
                </a:solidFill>
              </a:rPr>
              <a:t>Большие планы </a:t>
            </a:r>
            <a:br>
              <a:rPr lang="ru-RU" dirty="0">
                <a:solidFill>
                  <a:srgbClr val="3333FF"/>
                </a:solidFill>
              </a:rPr>
            </a:br>
            <a:r>
              <a:rPr lang="ru-RU" dirty="0">
                <a:solidFill>
                  <a:srgbClr val="3333FF"/>
                </a:solidFill>
              </a:rPr>
              <a:t>на </a:t>
            </a:r>
            <a:r>
              <a:rPr lang="ru-RU" dirty="0" smtClean="0">
                <a:solidFill>
                  <a:srgbClr val="3333FF"/>
                </a:solidFill>
              </a:rPr>
              <a:t>2024-2025 годы</a:t>
            </a:r>
            <a:endParaRPr lang="ru-RU" dirty="0">
              <a:solidFill>
                <a:srgbClr val="3333FF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Поддержка команды ТОС</a:t>
            </a:r>
          </a:p>
          <a:p>
            <a:r>
              <a:rPr lang="ru-RU" dirty="0"/>
              <a:t>Участие в грантовых конкурсах</a:t>
            </a:r>
          </a:p>
          <a:p>
            <a:r>
              <a:rPr lang="ru-RU" dirty="0"/>
              <a:t>Просветительские события</a:t>
            </a:r>
          </a:p>
          <a:p>
            <a:r>
              <a:rPr lang="ru-RU" dirty="0"/>
              <a:t>Обучение по курсу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«</a:t>
            </a:r>
            <a:r>
              <a:rPr lang="ru-RU" dirty="0"/>
              <a:t>Менеджер местного сообщества»</a:t>
            </a:r>
          </a:p>
          <a:p>
            <a:r>
              <a:rPr lang="ru-RU" dirty="0" smtClean="0"/>
              <a:t>Региональные Форумы ТОС</a:t>
            </a:r>
          </a:p>
          <a:p>
            <a:r>
              <a:rPr lang="ru-RU" dirty="0" smtClean="0"/>
              <a:t>Лучшие практики по всей стране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215BF9-DB15-431B-852C-3EA9E34C57DA}" type="slidenum">
              <a:rPr lang="ru-RU" altLang="ru-RU" smtClean="0"/>
              <a:pPr>
                <a:defRPr/>
              </a:pPr>
              <a:t>41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37782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3333FF"/>
                </a:solidFill>
              </a:rPr>
              <a:t>Сплочение жителей как команд территории</a:t>
            </a:r>
            <a:endParaRPr lang="ru-RU" dirty="0">
              <a:solidFill>
                <a:srgbClr val="3333FF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 закону</a:t>
            </a:r>
          </a:p>
          <a:p>
            <a:r>
              <a:rPr lang="ru-RU" dirty="0" smtClean="0"/>
              <a:t>По факту</a:t>
            </a:r>
          </a:p>
          <a:p>
            <a:r>
              <a:rPr lang="ru-RU" dirty="0" smtClean="0"/>
              <a:t>В проектах</a:t>
            </a:r>
          </a:p>
          <a:p>
            <a:r>
              <a:rPr lang="ru-RU" dirty="0" smtClean="0"/>
              <a:t>В общих делах</a:t>
            </a:r>
          </a:p>
          <a:p>
            <a:r>
              <a:rPr lang="ru-RU" dirty="0" smtClean="0"/>
              <a:t>За что то хорошее или против чего то плохого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215BF9-DB15-431B-852C-3EA9E34C57DA}" type="slidenum">
              <a:rPr lang="ru-RU" altLang="ru-RU" smtClean="0"/>
              <a:pPr>
                <a:defRPr/>
              </a:pPr>
              <a:t>42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3106466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3333FF"/>
                </a:solidFill>
              </a:rPr>
              <a:t>Посмотреть опыт многих лет</a:t>
            </a:r>
            <a:endParaRPr lang="ru-RU" dirty="0">
              <a:solidFill>
                <a:srgbClr val="3333FF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социальных сетях</a:t>
            </a:r>
          </a:p>
          <a:p>
            <a:r>
              <a:rPr lang="ru-RU" dirty="0" smtClean="0"/>
              <a:t>На многих страницах в интернете</a:t>
            </a:r>
          </a:p>
          <a:p>
            <a:r>
              <a:rPr lang="ru-RU" dirty="0" smtClean="0"/>
              <a:t>В книгах, альманахах и статьях</a:t>
            </a:r>
          </a:p>
          <a:p>
            <a:r>
              <a:rPr lang="ru-RU" dirty="0" smtClean="0"/>
              <a:t>У соседей и у коллег.</a:t>
            </a:r>
          </a:p>
          <a:p>
            <a:endParaRPr lang="ru-RU" dirty="0"/>
          </a:p>
          <a:p>
            <a:r>
              <a:rPr lang="ru-RU" dirty="0" smtClean="0"/>
              <a:t>Можно позвонить нам и спросить какую то технологию.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215BF9-DB15-431B-852C-3EA9E34C57DA}" type="slidenum">
              <a:rPr lang="ru-RU" altLang="ru-RU" smtClean="0"/>
              <a:pPr>
                <a:defRPr/>
              </a:pPr>
              <a:t>43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9332264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>
            <a:extLst>
              <a:ext uri="{FF2B5EF4-FFF2-40B4-BE49-F238E27FC236}">
                <a16:creationId xmlns:a16="http://schemas.microsoft.com/office/drawing/2014/main" id="{86F7A662-9F7E-464B-99DE-5FDF279651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9672" y="476672"/>
            <a:ext cx="5408612" cy="1044575"/>
          </a:xfrm>
        </p:spPr>
        <p:txBody>
          <a:bodyPr/>
          <a:lstStyle/>
          <a:p>
            <a:r>
              <a:rPr lang="ru-RU" altLang="ru-RU" dirty="0">
                <a:solidFill>
                  <a:srgbClr val="3333FF"/>
                </a:solidFill>
              </a:rPr>
              <a:t>       Присоединяйтесь!</a:t>
            </a:r>
          </a:p>
        </p:txBody>
      </p:sp>
      <p:sp>
        <p:nvSpPr>
          <p:cNvPr id="12291" name="Номер слайда 3">
            <a:extLst>
              <a:ext uri="{FF2B5EF4-FFF2-40B4-BE49-F238E27FC236}">
                <a16:creationId xmlns:a16="http://schemas.microsoft.com/office/drawing/2014/main" id="{A9482AC4-8004-4037-A9CB-04FDC05AE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CC9A9B0-D652-4CB1-B636-479EDF3AAB84}" type="slidenum">
              <a:rPr lang="ru-RU" altLang="ru-RU" sz="1400" smtClean="0"/>
              <a:pPr>
                <a:spcBef>
                  <a:spcPct val="0"/>
                </a:spcBef>
                <a:buFontTx/>
                <a:buNone/>
              </a:pPr>
              <a:t>44</a:t>
            </a:fld>
            <a:endParaRPr lang="ru-RU" altLang="ru-RU" sz="1400"/>
          </a:p>
        </p:txBody>
      </p:sp>
      <p:sp>
        <p:nvSpPr>
          <p:cNvPr id="12292" name="Содержимое 4">
            <a:extLst>
              <a:ext uri="{FF2B5EF4-FFF2-40B4-BE49-F238E27FC236}">
                <a16:creationId xmlns:a16="http://schemas.microsoft.com/office/drawing/2014/main" id="{2836567F-D91E-4B69-B9DB-1AFA0D10A4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5656" y="1757363"/>
            <a:ext cx="6906344" cy="4479925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Все материалы праздника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и партнёров здесь =</a:t>
            </a:r>
            <a:r>
              <a:rPr lang="en-US" dirty="0"/>
              <a:t>&gt;</a:t>
            </a:r>
            <a:endParaRPr lang="ru-RU" dirty="0"/>
          </a:p>
          <a:p>
            <a:pPr>
              <a:defRPr/>
            </a:pPr>
            <a:endParaRPr lang="ru-RU" altLang="ru-RU" sz="2500" dirty="0" smtClean="0"/>
          </a:p>
          <a:p>
            <a:pPr>
              <a:defRPr/>
            </a:pPr>
            <a:r>
              <a:rPr lang="en-US" altLang="ru-RU" sz="2500" dirty="0" err="1" smtClean="0"/>
              <a:t>sosedi</a:t>
            </a:r>
            <a:r>
              <a:rPr lang="ru-RU" altLang="ru-RU" sz="2500" dirty="0"/>
              <a:t>202</a:t>
            </a:r>
            <a:r>
              <a:rPr lang="en-US" altLang="ru-RU" sz="2500" dirty="0"/>
              <a:t>4.ru</a:t>
            </a:r>
          </a:p>
          <a:p>
            <a:pPr>
              <a:defRPr/>
            </a:pPr>
            <a:r>
              <a:rPr lang="en-US" altLang="ru-RU" sz="2500" dirty="0"/>
              <a:t>oatos.ru</a:t>
            </a:r>
            <a:endParaRPr lang="ru-RU" altLang="ru-RU" sz="2500" dirty="0"/>
          </a:p>
          <a:p>
            <a:pPr>
              <a:defRPr/>
            </a:pPr>
            <a:r>
              <a:rPr lang="ru-RU" altLang="ru-RU" sz="2500" dirty="0" err="1"/>
              <a:t>проектшгп.рф</a:t>
            </a:r>
            <a:endParaRPr lang="ru-RU" altLang="ru-RU" sz="2500" dirty="0"/>
          </a:p>
          <a:p>
            <a:pPr>
              <a:defRPr/>
            </a:pPr>
            <a:r>
              <a:rPr lang="ru-RU" altLang="ru-RU" sz="2500" dirty="0"/>
              <a:t>Тел.:  89268507847</a:t>
            </a:r>
            <a:endParaRPr lang="en-US" altLang="ru-RU" sz="2500" dirty="0"/>
          </a:p>
          <a:p>
            <a:pPr>
              <a:defRPr/>
            </a:pPr>
            <a:r>
              <a:rPr lang="en-US" altLang="ru-RU" sz="2500" dirty="0">
                <a:hlinkClick r:id="rId2"/>
              </a:rPr>
              <a:t>sosedi2024@sosedi2024.ru</a:t>
            </a:r>
            <a:r>
              <a:rPr lang="en-US" altLang="ru-RU" sz="2500" dirty="0"/>
              <a:t> </a:t>
            </a:r>
            <a:endParaRPr lang="ru-RU" altLang="ru-RU" sz="2500" dirty="0"/>
          </a:p>
          <a:p>
            <a:pPr>
              <a:defRPr/>
            </a:pPr>
            <a:r>
              <a:rPr lang="en-US" altLang="ru-RU" sz="2500" dirty="0">
                <a:hlinkClick r:id="rId3"/>
              </a:rPr>
              <a:t>proekt-ds@mail.ru</a:t>
            </a:r>
            <a:endParaRPr lang="en-US" altLang="ru-RU" sz="2500" dirty="0"/>
          </a:p>
          <a:p>
            <a:pPr>
              <a:defRPr/>
            </a:pPr>
            <a:r>
              <a:rPr lang="ru-RU" sz="2500" dirty="0"/>
              <a:t>ВК</a:t>
            </a:r>
            <a:r>
              <a:rPr lang="en-US" sz="2500" dirty="0"/>
              <a:t>:  </a:t>
            </a:r>
            <a:r>
              <a:rPr lang="en-US" sz="2500" dirty="0">
                <a:hlinkClick r:id="rId4"/>
              </a:rPr>
              <a:t>/proektds</a:t>
            </a:r>
            <a:endParaRPr lang="en-US" sz="2500" dirty="0"/>
          </a:p>
          <a:p>
            <a:pPr marL="0" indent="0">
              <a:buNone/>
              <a:defRPr/>
            </a:pPr>
            <a:endParaRPr lang="en-US" sz="2500" dirty="0"/>
          </a:p>
          <a:p>
            <a:pPr>
              <a:defRPr/>
            </a:pPr>
            <a:endParaRPr lang="ru-RU" altLang="ru-RU" sz="2500" dirty="0"/>
          </a:p>
          <a:p>
            <a:pPr algn="r">
              <a:buFontTx/>
              <a:buNone/>
              <a:defRPr/>
            </a:pPr>
            <a:r>
              <a:rPr lang="ru-RU" altLang="ru-RU" sz="2500" dirty="0"/>
              <a:t>                             </a:t>
            </a:r>
            <a:r>
              <a:rPr lang="ru-RU" altLang="ru-RU" sz="2500" b="1" dirty="0">
                <a:solidFill>
                  <a:srgbClr val="3333FF"/>
                </a:solidFill>
              </a:rPr>
              <a:t>  Спасибо!</a:t>
            </a:r>
            <a:endParaRPr lang="en-US" altLang="ru-RU" sz="2500" b="1" dirty="0">
              <a:solidFill>
                <a:srgbClr val="3333FF"/>
              </a:solidFill>
            </a:endParaRPr>
          </a:p>
          <a:p>
            <a:pPr algn="r">
              <a:buFontTx/>
              <a:buNone/>
              <a:defRPr/>
            </a:pPr>
            <a:r>
              <a:rPr lang="ru-RU" altLang="ru-RU" sz="2500" b="1" dirty="0">
                <a:solidFill>
                  <a:srgbClr val="3333FF"/>
                </a:solidFill>
              </a:rPr>
              <a:t>До встрече на Международном дне соседей!)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D6CC9FB5-D6B7-1FDF-67A2-C1E1BB89C68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3538" y="2924944"/>
            <a:ext cx="1769492" cy="174508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5A01CE-D9B4-57CC-00E8-EA62F8A7E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52400"/>
            <a:ext cx="7956376" cy="900336"/>
          </a:xfrm>
        </p:spPr>
        <p:txBody>
          <a:bodyPr/>
          <a:lstStyle/>
          <a:p>
            <a:r>
              <a:rPr lang="ru-RU" sz="4000" dirty="0">
                <a:solidFill>
                  <a:srgbClr val="3333FF"/>
                </a:solidFill>
              </a:rPr>
              <a:t>Изменения на местном уровне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54D87BD-6C79-C0A2-AA63-DF57FC5792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196752"/>
            <a:ext cx="7696200" cy="3657600"/>
          </a:xfrm>
        </p:spPr>
        <p:txBody>
          <a:bodyPr/>
          <a:lstStyle/>
          <a:p>
            <a:r>
              <a:rPr lang="ru-RU" dirty="0"/>
              <a:t>Качество жизни</a:t>
            </a:r>
          </a:p>
          <a:p>
            <a:r>
              <a:rPr lang="ru-RU" dirty="0"/>
              <a:t>Забота о пожилых</a:t>
            </a:r>
          </a:p>
          <a:p>
            <a:r>
              <a:rPr lang="ru-RU" dirty="0"/>
              <a:t>Вовлечение молодых</a:t>
            </a:r>
          </a:p>
          <a:p>
            <a:r>
              <a:rPr lang="ru-RU" dirty="0"/>
              <a:t>Развитие территории</a:t>
            </a:r>
          </a:p>
          <a:p>
            <a:r>
              <a:rPr lang="ru-RU" dirty="0"/>
              <a:t>Привлечение </a:t>
            </a:r>
            <a:r>
              <a:rPr lang="ru-RU" dirty="0" smtClean="0"/>
              <a:t> дополнительных ресурсов </a:t>
            </a:r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70BBED1-B75C-2FF4-F48C-31FD2B271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215BF9-DB15-431B-852C-3EA9E34C57DA}" type="slidenum">
              <a:rPr lang="ru-RU" altLang="ru-RU" smtClean="0"/>
              <a:pPr>
                <a:defRPr/>
              </a:pPr>
              <a:t>5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87671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E4AC41-32EC-FC68-6F82-87430EDE03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472616"/>
            <a:ext cx="7920880" cy="1188368"/>
          </a:xfrm>
        </p:spPr>
        <p:txBody>
          <a:bodyPr/>
          <a:lstStyle/>
          <a:p>
            <a:r>
              <a:rPr lang="ru-RU" dirty="0">
                <a:solidFill>
                  <a:srgbClr val="3333FF"/>
                </a:solidFill>
              </a:rPr>
              <a:t>Разная тематика </a:t>
            </a:r>
            <a:br>
              <a:rPr lang="ru-RU" dirty="0">
                <a:solidFill>
                  <a:srgbClr val="3333FF"/>
                </a:solidFill>
              </a:rPr>
            </a:br>
            <a:r>
              <a:rPr lang="ru-RU" dirty="0">
                <a:solidFill>
                  <a:srgbClr val="3333FF"/>
                </a:solidFill>
              </a:rPr>
              <a:t>с партнёрами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BB50819-F48D-C48B-E7A5-684B3F0DF5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В этом году </a:t>
            </a:r>
            <a:r>
              <a:rPr lang="ru-RU" dirty="0"/>
              <a:t>дали</a:t>
            </a:r>
            <a:r>
              <a:rPr lang="en-US" dirty="0"/>
              <a:t> старт большим флешмобом “Здоровый </a:t>
            </a:r>
            <a:r>
              <a:rPr lang="ru-RU" dirty="0"/>
              <a:t>соседский хоровод»</a:t>
            </a:r>
            <a:r>
              <a:rPr lang="en-US" dirty="0"/>
              <a:t> </a:t>
            </a:r>
            <a:endParaRPr lang="ru-RU" dirty="0"/>
          </a:p>
          <a:p>
            <a:r>
              <a:rPr lang="ru-RU" dirty="0" smtClean="0"/>
              <a:t>Будем собирать соседские истории</a:t>
            </a:r>
            <a:br>
              <a:rPr lang="ru-RU" dirty="0" smtClean="0"/>
            </a:br>
            <a:r>
              <a:rPr lang="ru-RU" dirty="0" smtClean="0"/>
              <a:t> с ЦМС </a:t>
            </a:r>
            <a:r>
              <a:rPr lang="ru-RU" dirty="0"/>
              <a:t>«Пятёрочка»</a:t>
            </a:r>
          </a:p>
          <a:p>
            <a:r>
              <a:rPr lang="ru-RU" dirty="0" smtClean="0"/>
              <a:t>Намечен чемпионат по игре </a:t>
            </a:r>
            <a:r>
              <a:rPr lang="ru-RU" dirty="0"/>
              <a:t>«</a:t>
            </a:r>
            <a:r>
              <a:rPr lang="ru-RU" dirty="0" err="1"/>
              <a:t>Жэка</a:t>
            </a:r>
            <a:r>
              <a:rPr lang="ru-RU" dirty="0"/>
              <a:t>»</a:t>
            </a:r>
            <a:endParaRPr lang="en-US" dirty="0"/>
          </a:p>
          <a:p>
            <a:endParaRPr lang="en-US" dirty="0"/>
          </a:p>
          <a:p>
            <a:r>
              <a:rPr lang="ru-RU" dirty="0" smtClean="0"/>
              <a:t>      </a:t>
            </a:r>
            <a:r>
              <a:rPr lang="en-US" dirty="0" err="1" smtClean="0"/>
              <a:t>Присоединяйтесь</a:t>
            </a:r>
            <a:r>
              <a:rPr lang="en-US" dirty="0" smtClean="0"/>
              <a:t> </a:t>
            </a:r>
            <a:r>
              <a:rPr lang="ru-RU" dirty="0" smtClean="0"/>
              <a:t>к нам</a:t>
            </a:r>
            <a:r>
              <a:rPr lang="en-US" dirty="0" smtClean="0"/>
              <a:t>! </a:t>
            </a:r>
            <a:r>
              <a:rPr lang="en-US" dirty="0">
                <a:sym typeface="Wingdings" pitchFamily="2" charset="2"/>
              </a:rPr>
              <a:t>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2A279A6-6DD5-5865-FDED-DCC53BFB8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215BF9-DB15-431B-852C-3EA9E34C57DA}" type="slidenum">
              <a:rPr lang="ru-RU" altLang="ru-RU" smtClean="0"/>
              <a:pPr>
                <a:defRPr/>
              </a:pPr>
              <a:t>6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907443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914400"/>
          </a:xfrm>
        </p:spPr>
        <p:txBody>
          <a:bodyPr/>
          <a:lstStyle/>
          <a:p>
            <a:r>
              <a:rPr lang="ru-RU" dirty="0" smtClean="0">
                <a:solidFill>
                  <a:srgbClr val="3333FF"/>
                </a:solidFill>
              </a:rPr>
              <a:t>Надежный тыл</a:t>
            </a:r>
            <a:endParaRPr lang="ru-RU" dirty="0">
              <a:solidFill>
                <a:srgbClr val="3333FF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4726" y="1268760"/>
            <a:ext cx="7696200" cy="3657600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-Не этично проводить увеселительные мероприятия во дворе </a:t>
            </a:r>
            <a:r>
              <a:rPr lang="ru-RU" dirty="0" smtClean="0"/>
              <a:t>дома во время СВО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Международный день соседей не развлекательное, а просветительское  и мотивирующее событие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     Не «пьем чай и пляшем», </a:t>
            </a:r>
            <a:br>
              <a:rPr lang="ru-RU" dirty="0" smtClean="0"/>
            </a:br>
            <a:r>
              <a:rPr lang="ru-RU" dirty="0" smtClean="0"/>
              <a:t>        а знакомимся и действуем   </a:t>
            </a:r>
            <a:br>
              <a:rPr lang="ru-RU" dirty="0" smtClean="0"/>
            </a:br>
            <a:r>
              <a:rPr lang="ru-RU" dirty="0" smtClean="0"/>
              <a:t>                          вместе</a:t>
            </a:r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215BF9-DB15-431B-852C-3EA9E34C57DA}" type="slidenum">
              <a:rPr lang="ru-RU" altLang="ru-RU" smtClean="0"/>
              <a:pPr>
                <a:defRPr/>
              </a:pPr>
              <a:t>7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21999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5A1310D1-470E-4328-906D-858186665E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94546D1-5CAE-4431-8FF8-8F8C64D5F19E}" type="slidenum">
              <a:rPr lang="ru-RU" altLang="ru-RU" sz="140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ru-RU" altLang="ru-RU" sz="1400"/>
          </a:p>
        </p:txBody>
      </p:sp>
      <p:sp>
        <p:nvSpPr>
          <p:cNvPr id="2" name="Подзаголовок 1">
            <a:extLst>
              <a:ext uri="{FF2B5EF4-FFF2-40B4-BE49-F238E27FC236}">
                <a16:creationId xmlns:a16="http://schemas.microsoft.com/office/drawing/2014/main" id="{18B09609-9909-449D-9492-69A7D7EE96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4852" y="3039520"/>
            <a:ext cx="6032500" cy="1003300"/>
          </a:xfrm>
        </p:spPr>
        <p:txBody>
          <a:bodyPr/>
          <a:lstStyle/>
          <a:p>
            <a:pPr eaLnBrk="1" hangingPunct="1">
              <a:defRPr/>
            </a:pPr>
            <a:r>
              <a:rPr lang="ru-RU" sz="2400" dirty="0"/>
              <a:t>   Дата проведения:   </a:t>
            </a:r>
            <a:r>
              <a:rPr lang="en-US" sz="2400" dirty="0"/>
              <a:t>31</a:t>
            </a:r>
            <a:r>
              <a:rPr lang="ru-RU" sz="2400" dirty="0" smtClean="0"/>
              <a:t>.05.2024г</a:t>
            </a:r>
            <a:r>
              <a:rPr lang="ru-RU" sz="2400" dirty="0"/>
              <a:t>.</a:t>
            </a:r>
          </a:p>
          <a:p>
            <a:pPr eaLnBrk="1" hangingPunct="1">
              <a:defRPr/>
            </a:pPr>
            <a:r>
              <a:rPr lang="ru-RU" sz="2400" dirty="0"/>
              <a:t>Место проведения:  вся Россия.</a:t>
            </a:r>
          </a:p>
          <a:p>
            <a:pPr eaLnBrk="1" hangingPunct="1">
              <a:defRPr/>
            </a:pPr>
            <a:endParaRPr lang="ru-RU" sz="2400" dirty="0"/>
          </a:p>
          <a:p>
            <a:pPr>
              <a:defRPr/>
            </a:pPr>
            <a:endParaRPr lang="ru-RU" sz="2400" dirty="0"/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E4CE30A3-DDF5-475C-9B6A-76070ECF1F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843" y="2351652"/>
            <a:ext cx="9289032" cy="648072"/>
          </a:xfrm>
        </p:spPr>
        <p:txBody>
          <a:bodyPr/>
          <a:lstStyle/>
          <a:p>
            <a:pPr algn="l">
              <a:defRPr/>
            </a:pPr>
            <a:r>
              <a:rPr lang="ru-RU" sz="3800" b="1" dirty="0">
                <a:solidFill>
                  <a:srgbClr val="3333FF"/>
                </a:solidFill>
                <a:effectLst/>
              </a:rPr>
              <a:t>Международный день соседей </a:t>
            </a:r>
            <a:r>
              <a:rPr lang="ru-RU" sz="3800" b="1" dirty="0">
                <a:solidFill>
                  <a:srgbClr val="3333FF"/>
                </a:solidFill>
              </a:rPr>
              <a:t>202</a:t>
            </a:r>
            <a:r>
              <a:rPr lang="en-US" sz="3800" b="1" dirty="0">
                <a:solidFill>
                  <a:srgbClr val="3333FF"/>
                </a:solidFill>
              </a:rPr>
              <a:t>4</a:t>
            </a:r>
            <a:r>
              <a:rPr lang="ru-RU" sz="3800" b="1" dirty="0">
                <a:solidFill>
                  <a:srgbClr val="3333FF"/>
                </a:solidFill>
              </a:rPr>
              <a:t> </a:t>
            </a:r>
          </a:p>
        </p:txBody>
      </p:sp>
      <p:sp>
        <p:nvSpPr>
          <p:cNvPr id="4" name="Заголовок 4">
            <a:extLst>
              <a:ext uri="{FF2B5EF4-FFF2-40B4-BE49-F238E27FC236}">
                <a16:creationId xmlns:a16="http://schemas.microsoft.com/office/drawing/2014/main" id="{91E83F4A-C2FB-F903-1D5E-8A21F35518D7}"/>
              </a:ext>
            </a:extLst>
          </p:cNvPr>
          <p:cNvSpPr txBox="1">
            <a:spLocks/>
          </p:cNvSpPr>
          <p:nvPr/>
        </p:nvSpPr>
        <p:spPr bwMode="auto">
          <a:xfrm>
            <a:off x="-159027" y="3858277"/>
            <a:ext cx="9730771" cy="648072"/>
          </a:xfrm>
          <a:prstGeom prst="rect">
            <a:avLst/>
          </a:prstGeom>
          <a:noFill/>
          <a:ln>
            <a:noFill/>
          </a:ln>
          <a:effectLst>
            <a:outerShdw dist="45791" dir="2021404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l">
              <a:defRPr/>
            </a:pPr>
            <a:r>
              <a:rPr lang="en-US" sz="3800" b="1" kern="0" dirty="0">
                <a:solidFill>
                  <a:srgbClr val="3333FF"/>
                </a:solidFill>
                <a:effectLst/>
              </a:rPr>
              <a:t>Десятый раз на всероссийском уровне </a:t>
            </a:r>
            <a:endParaRPr lang="ru-RU" sz="3800" b="1" kern="0" dirty="0">
              <a:solidFill>
                <a:srgbClr val="3333FF"/>
              </a:solidFill>
            </a:endParaRP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4"/>
            <a:ext cx="7696200" cy="5298132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/>
              <a:t>     </a:t>
            </a:r>
            <a:r>
              <a:rPr lang="ru-RU" dirty="0">
                <a:solidFill>
                  <a:srgbClr val="3333FF"/>
                </a:solidFill>
              </a:rPr>
              <a:t>Со-организаторы</a:t>
            </a:r>
            <a:br>
              <a:rPr lang="ru-RU" dirty="0">
                <a:solidFill>
                  <a:srgbClr val="3333FF"/>
                </a:solidFill>
              </a:rPr>
            </a:br>
            <a:r>
              <a:rPr lang="ru-RU" dirty="0">
                <a:solidFill>
                  <a:srgbClr val="3333FF"/>
                </a:solidFill>
              </a:rPr>
              <a:t> </a:t>
            </a:r>
            <a:r>
              <a:rPr lang="ru-RU" b="1" dirty="0"/>
              <a:t>Школа грамотного потребителя</a:t>
            </a:r>
          </a:p>
          <a:p>
            <a:pPr marL="0" indent="0" algn="ctr">
              <a:buNone/>
            </a:pPr>
            <a:r>
              <a:rPr lang="ru-RU" b="1" dirty="0"/>
              <a:t>  НИУ-Высшая школа экономики</a:t>
            </a:r>
          </a:p>
          <a:p>
            <a:pPr marL="0" indent="0" algn="ctr">
              <a:buNone/>
            </a:pPr>
            <a:r>
              <a:rPr lang="ru-RU" b="1" dirty="0"/>
              <a:t>«Добрые соседи»</a:t>
            </a:r>
          </a:p>
          <a:p>
            <a:pPr marL="0" indent="0" algn="ctr">
              <a:buNone/>
            </a:pPr>
            <a:r>
              <a:rPr lang="ru-RU" dirty="0">
                <a:solidFill>
                  <a:srgbClr val="3333FF"/>
                </a:solidFill>
              </a:rPr>
              <a:t>Партнеры и друзья праздника</a:t>
            </a:r>
            <a:r>
              <a:rPr lang="ru-RU" dirty="0"/>
              <a:t> </a:t>
            </a:r>
            <a:r>
              <a:rPr lang="ru-RU" sz="4000" dirty="0"/>
              <a:t/>
            </a:r>
            <a:br>
              <a:rPr lang="ru-RU" sz="4000" dirty="0"/>
            </a:br>
            <a:r>
              <a:rPr lang="ru-RU" sz="3600" b="1" dirty="0">
                <a:solidFill>
                  <a:schemeClr val="accent2"/>
                </a:solidFill>
              </a:rPr>
              <a:t>ОАТОС,</a:t>
            </a:r>
            <a:r>
              <a:rPr lang="en-US" sz="3600" b="1" dirty="0">
                <a:solidFill>
                  <a:schemeClr val="accent2"/>
                </a:solidFill>
              </a:rPr>
              <a:t> ОКМО, ОП</a:t>
            </a:r>
            <a:r>
              <a:rPr lang="ru-RU" sz="3600" b="1" dirty="0"/>
              <a:t> РФ</a:t>
            </a:r>
            <a:r>
              <a:rPr lang="en-US" sz="3600" b="1" dirty="0">
                <a:solidFill>
                  <a:schemeClr val="accent2"/>
                </a:solidFill>
              </a:rPr>
              <a:t>, </a:t>
            </a:r>
            <a:r>
              <a:rPr lang="ru-RU" sz="3600" b="1" dirty="0"/>
              <a:t>ВАРМСУ</a:t>
            </a:r>
            <a:r>
              <a:rPr lang="en-US" sz="3600" b="1" dirty="0"/>
              <a:t>, </a:t>
            </a:r>
            <a:r>
              <a:rPr lang="ru-RU" sz="3600" b="1" dirty="0"/>
              <a:t>НП</a:t>
            </a:r>
            <a:r>
              <a:rPr lang="en-US" sz="3600" b="1" dirty="0"/>
              <a:t> </a:t>
            </a:r>
            <a:r>
              <a:rPr lang="ru-RU" sz="3600" b="1" dirty="0"/>
              <a:t>ЖКХ-Контроль</a:t>
            </a:r>
            <a:r>
              <a:rPr lang="en-US" sz="3600" b="1" dirty="0"/>
              <a:t>, Фонд Тимченко, Лига здоровья нации, Университет ТОС, </a:t>
            </a:r>
          </a:p>
          <a:p>
            <a:pPr marL="0" indent="0" algn="ctr">
              <a:buNone/>
            </a:pPr>
            <a:r>
              <a:rPr lang="en-US" sz="3600" b="1" dirty="0"/>
              <a:t>    “Пятёрочка”, коалиция “Забота рядом”, и другие</a:t>
            </a:r>
            <a:endParaRPr lang="ru-RU" sz="3600" b="1" dirty="0"/>
          </a:p>
          <a:p>
            <a:pPr marL="0" indent="0" algn="ctr">
              <a:buNone/>
            </a:pPr>
            <a:endParaRPr lang="ru-RU" sz="3600" b="1" dirty="0"/>
          </a:p>
          <a:p>
            <a:pPr marL="0" indent="0">
              <a:buNone/>
            </a:pPr>
            <a:r>
              <a:rPr lang="ru-RU" sz="3600" b="1" dirty="0"/>
              <a:t>       , </a:t>
            </a:r>
            <a:endParaRPr lang="en-US" sz="3600" b="1" dirty="0"/>
          </a:p>
          <a:p>
            <a:pPr marL="0" indent="0">
              <a:buNone/>
            </a:pPr>
            <a:endParaRPr lang="ru-RU" sz="3600" b="1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215BF9-DB15-431B-852C-3EA9E34C57DA}" type="slidenum">
              <a:rPr lang="ru-RU" altLang="ru-RU" smtClean="0"/>
              <a:pPr>
                <a:defRPr/>
              </a:pPr>
              <a:t>9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40363837"/>
      </p:ext>
    </p:extLst>
  </p:cSld>
  <p:clrMapOvr>
    <a:masterClrMapping/>
  </p:clrMapOvr>
</p:sld>
</file>

<file path=ppt/theme/theme1.xml><?xml version="1.0" encoding="utf-8"?>
<a:theme xmlns:a="http://schemas.openxmlformats.org/drawingml/2006/main" name="Пастель">
  <a:themeElements>
    <a:clrScheme name="Пастель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Пастель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стель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6421</TotalTime>
  <Words>1849</Words>
  <Application>Microsoft Office PowerPoint</Application>
  <PresentationFormat>Экран (4:3)</PresentationFormat>
  <Paragraphs>292</Paragraphs>
  <Slides>44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44</vt:i4>
      </vt:variant>
    </vt:vector>
  </HeadingPairs>
  <TitlesOfParts>
    <vt:vector size="49" baseType="lpstr">
      <vt:lpstr>Arial</vt:lpstr>
      <vt:lpstr>Comic Sans MS</vt:lpstr>
      <vt:lpstr>Times New Roman</vt:lpstr>
      <vt:lpstr>Wingdings</vt:lpstr>
      <vt:lpstr>Пастель</vt:lpstr>
      <vt:lpstr>           «Международный день соседей 2024 – юбилей в наших домах и дворах» </vt:lpstr>
      <vt:lpstr>Добрососедство сегодня в России</vt:lpstr>
      <vt:lpstr>2024 – Юбилейный год</vt:lpstr>
      <vt:lpstr>Праздник добрососедская технологии - </vt:lpstr>
      <vt:lpstr>Изменения на местном уровне</vt:lpstr>
      <vt:lpstr>Разная тематика  с партнёрами</vt:lpstr>
      <vt:lpstr>Надежный тыл</vt:lpstr>
      <vt:lpstr>Международный день соседей 2024 </vt:lpstr>
      <vt:lpstr>Презентация PowerPoint</vt:lpstr>
      <vt:lpstr>В 2015 году в 78 регионах В 2019 году – 2600 площадок  В 2020 году 700 площадок (преимущественно онлайн) 2023 год – более 3000 площадок!</vt:lpstr>
      <vt:lpstr>Участники</vt:lpstr>
      <vt:lpstr>День соседей - это  не обязательно большой праздник</vt:lpstr>
      <vt:lpstr>Важно для всех регионов</vt:lpstr>
      <vt:lpstr>По факту</vt:lpstr>
      <vt:lpstr>Для чего нужен               Международный день соседей?</vt:lpstr>
      <vt:lpstr>Презентация PowerPoint</vt:lpstr>
      <vt:lpstr>Какую изюминку вы подготовили на 10 годовщину праздника? </vt:lpstr>
      <vt:lpstr>Где проводить?</vt:lpstr>
      <vt:lpstr>Объединяясь командами</vt:lpstr>
      <vt:lpstr>Какие мероприятия можно провести? </vt:lpstr>
      <vt:lpstr>Как подготовить и отметить  этот добрый праздник?</vt:lpstr>
      <vt:lpstr>Рекомендации по проведению </vt:lpstr>
      <vt:lpstr>   Можно организовать</vt:lpstr>
      <vt:lpstr>Для всех возрастов</vt:lpstr>
      <vt:lpstr>Вместе с детьми</vt:lpstr>
      <vt:lpstr>Для серебряных </vt:lpstr>
      <vt:lpstr>Подчеркнуть, поблагодарить</vt:lpstr>
      <vt:lpstr>Медиация</vt:lpstr>
      <vt:lpstr>              Какие ещё мероприятия можно проводить для объединения соседей?  Какие практики и события лучше сближают соседей  </vt:lpstr>
      <vt:lpstr>Нужны ли разрешения?</vt:lpstr>
      <vt:lpstr>Познакомьтесь и пригласите в гости</vt:lpstr>
      <vt:lpstr>Кто занимается организацией праздника на местах? </vt:lpstr>
      <vt:lpstr>Координируют и помогают</vt:lpstr>
      <vt:lpstr>Где взять деньги? </vt:lpstr>
      <vt:lpstr>Презентация PowerPoint</vt:lpstr>
      <vt:lpstr>Партнерам интересно!</vt:lpstr>
      <vt:lpstr>Учитывайте вашу географию и климат</vt:lpstr>
      <vt:lpstr>Что даёт сотрудничество  с нами? </vt:lpstr>
      <vt:lpstr>Приглашаем вас</vt:lpstr>
      <vt:lpstr>Важно обеспечить</vt:lpstr>
      <vt:lpstr>Большие планы  на 2024-2025 годы</vt:lpstr>
      <vt:lpstr>Сплочение жителей как команд территории</vt:lpstr>
      <vt:lpstr>Посмотреть опыт многих лет</vt:lpstr>
      <vt:lpstr>       Присоединяйтесь!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«Европейский день соседей»</dc:title>
  <dc:creator>user</dc:creator>
  <cp:lastModifiedBy>Администратор</cp:lastModifiedBy>
  <cp:revision>455</cp:revision>
  <dcterms:created xsi:type="dcterms:W3CDTF">2008-03-16T23:21:48Z</dcterms:created>
  <dcterms:modified xsi:type="dcterms:W3CDTF">2024-05-03T10:57:04Z</dcterms:modified>
</cp:coreProperties>
</file>